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359" r:id="rId3"/>
    <p:sldId id="259" r:id="rId4"/>
    <p:sldId id="317" r:id="rId5"/>
    <p:sldId id="320" r:id="rId6"/>
    <p:sldId id="321" r:id="rId7"/>
    <p:sldId id="323" r:id="rId8"/>
    <p:sldId id="324" r:id="rId9"/>
    <p:sldId id="325" r:id="rId10"/>
    <p:sldId id="326" r:id="rId11"/>
    <p:sldId id="328" r:id="rId12"/>
    <p:sldId id="329" r:id="rId13"/>
    <p:sldId id="358" r:id="rId14"/>
    <p:sldId id="322" r:id="rId15"/>
    <p:sldId id="319" r:id="rId16"/>
    <p:sldId id="318" r:id="rId17"/>
    <p:sldId id="313" r:id="rId18"/>
    <p:sldId id="330" r:id="rId19"/>
    <p:sldId id="331" r:id="rId20"/>
    <p:sldId id="332" r:id="rId21"/>
    <p:sldId id="333" r:id="rId22"/>
    <p:sldId id="334" r:id="rId23"/>
    <p:sldId id="335" r:id="rId24"/>
    <p:sldId id="336" r:id="rId25"/>
    <p:sldId id="337" r:id="rId26"/>
    <p:sldId id="338" r:id="rId27"/>
    <p:sldId id="339" r:id="rId28"/>
    <p:sldId id="340" r:id="rId29"/>
    <p:sldId id="341" r:id="rId30"/>
    <p:sldId id="343" r:id="rId31"/>
    <p:sldId id="344" r:id="rId32"/>
    <p:sldId id="345" r:id="rId33"/>
    <p:sldId id="346" r:id="rId34"/>
    <p:sldId id="347" r:id="rId35"/>
    <p:sldId id="348" r:id="rId36"/>
    <p:sldId id="350" r:id="rId37"/>
    <p:sldId id="351" r:id="rId38"/>
    <p:sldId id="352" r:id="rId39"/>
    <p:sldId id="353" r:id="rId40"/>
    <p:sldId id="354" r:id="rId41"/>
    <p:sldId id="355" r:id="rId42"/>
    <p:sldId id="356" r:id="rId43"/>
    <p:sldId id="357" r:id="rId44"/>
    <p:sldId id="360" r:id="rId45"/>
    <p:sldId id="361" r:id="rId4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7" autoAdjust="0"/>
    <p:restoredTop sz="94660"/>
  </p:normalViewPr>
  <p:slideViewPr>
    <p:cSldViewPr>
      <p:cViewPr varScale="1">
        <p:scale>
          <a:sx n="109" d="100"/>
          <a:sy n="109" d="100"/>
        </p:scale>
        <p:origin x="171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BAF7C8-5470-4A36-8E8B-CF6B409EC72A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AC16CD-B3D5-40F0-9556-7DEDD86180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wipe dir="d"/>
    <p:sndAc>
      <p:stSnd>
        <p:snd r:embed="rId1" name="laser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audio" Target="../media/audio1.wav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265BED-13A2-41B7-9ACC-940E1D359DD4}" type="datetimeFigureOut">
              <a:rPr lang="en-US" smtClean="0"/>
              <a:pPr/>
              <a:t>1/8/2021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716410-9462-4A44-A6EC-D00C78178E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d"/>
    <p:sndAc>
      <p:stSnd>
        <p:snd r:embed="rId13" name="laser.wav"/>
      </p:stSnd>
    </p:sndAc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fuhf.se/2017/01/11/har-kommer-dom-viktigaste-datumen-under-sasongen-2017/" TargetMode="Externa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mondspeer.deviantart.com/art/Famous-Smileys-Blink-512077848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slide" Target="slide45.xml"/><Relationship Id="rId5" Type="http://schemas.openxmlformats.org/officeDocument/2006/relationships/audio" Target="../media/audio2.wav"/><Relationship Id="rId4" Type="http://schemas.openxmlformats.org/officeDocument/2006/relationships/slide" Target="slide4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6" Type="http://schemas.openxmlformats.org/officeDocument/2006/relationships/audio" Target="../media/audio2.wav"/><Relationship Id="rId5" Type="http://schemas.openxmlformats.org/officeDocument/2006/relationships/slide" Target="slide44.xml"/><Relationship Id="rId4" Type="http://schemas.openxmlformats.org/officeDocument/2006/relationships/slide" Target="slide4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4038600" cy="5239482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600" dirty="0">
                <a:solidFill>
                  <a:schemeClr val="bg1"/>
                </a:solidFill>
              </a:rPr>
              <a:t>         </a:t>
            </a:r>
            <a:r>
              <a:rPr lang="el-GR" sz="1600" dirty="0">
                <a:solidFill>
                  <a:schemeClr val="bg1"/>
                </a:solidFill>
              </a:rPr>
              <a:t>Γεωργία</a:t>
            </a:r>
            <a:r>
              <a:rPr lang="el-GR" sz="1600" dirty="0"/>
              <a:t> </a:t>
            </a:r>
            <a:r>
              <a:rPr lang="el-GR" sz="1600" dirty="0" err="1">
                <a:solidFill>
                  <a:schemeClr val="bg1"/>
                </a:solidFill>
              </a:rPr>
              <a:t>Παφίτη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14" name="Oval 13"/>
          <p:cNvSpPr/>
          <p:nvPr/>
        </p:nvSpPr>
        <p:spPr>
          <a:xfrm>
            <a:off x="4800600" y="838200"/>
            <a:ext cx="3276600" cy="2819400"/>
          </a:xfrm>
          <a:prstGeom prst="ellipse">
            <a:avLst/>
          </a:prstGeom>
          <a:solidFill>
            <a:srgbClr val="00B0F0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Πάμε παίξουμε</a:t>
            </a:r>
            <a:r>
              <a:rPr lang="el-G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;</a:t>
            </a:r>
            <a:endParaRPr lang="en-US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5" name="Arc 14"/>
          <p:cNvSpPr/>
          <p:nvPr/>
        </p:nvSpPr>
        <p:spPr>
          <a:xfrm rot="285275">
            <a:off x="4192003" y="3542842"/>
            <a:ext cx="2829211" cy="1982114"/>
          </a:xfrm>
          <a:prstGeom prst="arc">
            <a:avLst>
              <a:gd name="adj1" fmla="val 16976567"/>
              <a:gd name="adj2" fmla="val 10162215"/>
            </a:avLst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667000" y="990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6934200" y="304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8288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4419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8153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21" name="5-Point Star 20"/>
          <p:cNvSpPr/>
          <p:nvPr/>
        </p:nvSpPr>
        <p:spPr>
          <a:xfrm>
            <a:off x="4114800" y="1524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5814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8382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5486400" y="304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2895600" y="228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3429000" y="1524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8305800" y="1219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28600" y="990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8382000" y="2057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d"/>
    <p:sndAc>
      <p:stSnd>
        <p:snd r:embed="rId2" name="laser.wav"/>
      </p:stSnd>
    </p:sndAc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371600"/>
            <a:ext cx="4038600" cy="1371600"/>
          </a:xfrm>
          <a:prstGeom prst="wedgeRectCallout">
            <a:avLst>
              <a:gd name="adj1" fmla="val -87365"/>
              <a:gd name="adj2" fmla="val 26445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+8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17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438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743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124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505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505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3810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3810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371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1371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Left Arrow 2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ight Arrow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6951BBE-EF4E-4512-AD88-CE0D34269854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91000" y="1295400"/>
            <a:ext cx="4038600" cy="14478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+10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20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371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990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6764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0574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3622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6096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7432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0480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4290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304800" y="533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304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609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990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1371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5-Point Star 23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5-Point Star 24"/>
          <p:cNvSpPr/>
          <p:nvPr/>
        </p:nvSpPr>
        <p:spPr>
          <a:xfrm>
            <a:off x="1981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5-Point Star 25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5-Point Star 26"/>
          <p:cNvSpPr/>
          <p:nvPr/>
        </p:nvSpPr>
        <p:spPr>
          <a:xfrm>
            <a:off x="2590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5-Point Star 27"/>
          <p:cNvSpPr/>
          <p:nvPr/>
        </p:nvSpPr>
        <p:spPr>
          <a:xfrm>
            <a:off x="2971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5-Point Star 28"/>
          <p:cNvSpPr/>
          <p:nvPr/>
        </p:nvSpPr>
        <p:spPr>
          <a:xfrm>
            <a:off x="3352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ight Arrow 2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Left Arrow 3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4926"/>
              <a:gd name="adj2" fmla="val 5404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8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752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133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4926"/>
              <a:gd name="adj2" fmla="val 5404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0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143000"/>
            <a:ext cx="4038600" cy="1371600"/>
          </a:xfrm>
          <a:prstGeom prst="wedgeRectCallout">
            <a:avLst>
              <a:gd name="adj1" fmla="val -81791"/>
              <a:gd name="adj2" fmla="val 51646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7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752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133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438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ight Arrow 16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Left Arrow 17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066800"/>
            <a:ext cx="4038600" cy="1447800"/>
          </a:xfrm>
          <a:prstGeom prst="wedgeRectCallout">
            <a:avLst>
              <a:gd name="adj1" fmla="val -84230"/>
              <a:gd name="adj2" fmla="val 4803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3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6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981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9050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219200"/>
            <a:ext cx="4038600" cy="1295400"/>
          </a:xfrm>
          <a:prstGeom prst="wedgeRectCallout">
            <a:avLst>
              <a:gd name="adj1" fmla="val -81443"/>
              <a:gd name="adj2" fmla="val 49009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>
              <a:snd r:embed="rId5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438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371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819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200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505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905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667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038600" y="1371600"/>
            <a:ext cx="4038600" cy="1219200"/>
          </a:xfrm>
          <a:prstGeom prst="wedgeRectCallout">
            <a:avLst>
              <a:gd name="adj1" fmla="val -82489"/>
              <a:gd name="adj2" fmla="val 36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990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1371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1752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133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514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95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276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657600" y="381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7526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133600" y="7620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1066800"/>
            <a:ext cx="4038600" cy="1447800"/>
          </a:xfrm>
          <a:prstGeom prst="wedgeRectCallout">
            <a:avLst>
              <a:gd name="adj1" fmla="val -89106"/>
              <a:gd name="adj2" fmla="val 27910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15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5623"/>
              <a:gd name="adj2" fmla="val 36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18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19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</p:cNvPr>
          <p:cNvSpPr/>
          <p:nvPr/>
        </p:nvSpPr>
        <p:spPr>
          <a:xfrm>
            <a:off x="0" y="6113715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Oval 19"/>
          <p:cNvSpPr/>
          <p:nvPr/>
        </p:nvSpPr>
        <p:spPr>
          <a:xfrm>
            <a:off x="4876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18</a:t>
            </a:r>
            <a:endParaRPr lang="en-US" sz="4000" b="1" dirty="0"/>
          </a:p>
        </p:txBody>
      </p:sp>
      <p:sp>
        <p:nvSpPr>
          <p:cNvPr id="35" name="Oval 34"/>
          <p:cNvSpPr/>
          <p:nvPr/>
        </p:nvSpPr>
        <p:spPr>
          <a:xfrm>
            <a:off x="32004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5</a:t>
            </a:r>
            <a:endParaRPr lang="en-US" sz="4000" b="1" dirty="0"/>
          </a:p>
        </p:txBody>
      </p:sp>
      <p:sp>
        <p:nvSpPr>
          <p:cNvPr id="36" name="Oval 35"/>
          <p:cNvSpPr/>
          <p:nvPr/>
        </p:nvSpPr>
        <p:spPr>
          <a:xfrm>
            <a:off x="47244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6</a:t>
            </a:r>
            <a:endParaRPr lang="en-US" sz="4000" b="1" dirty="0"/>
          </a:p>
        </p:txBody>
      </p:sp>
      <p:sp>
        <p:nvSpPr>
          <p:cNvPr id="37" name="Oval 36"/>
          <p:cNvSpPr/>
          <p:nvPr/>
        </p:nvSpPr>
        <p:spPr>
          <a:xfrm>
            <a:off x="61722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7</a:t>
            </a:r>
            <a:endParaRPr lang="en-US" sz="4000" b="1" dirty="0"/>
          </a:p>
        </p:txBody>
      </p:sp>
      <p:sp>
        <p:nvSpPr>
          <p:cNvPr id="38" name="Oval 37"/>
          <p:cNvSpPr/>
          <p:nvPr/>
        </p:nvSpPr>
        <p:spPr>
          <a:xfrm>
            <a:off x="77724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20</a:t>
            </a:r>
            <a:endParaRPr lang="en-US" sz="4000" b="1" dirty="0"/>
          </a:p>
        </p:txBody>
      </p:sp>
      <p:sp>
        <p:nvSpPr>
          <p:cNvPr id="39" name="Oval 38"/>
          <p:cNvSpPr/>
          <p:nvPr/>
        </p:nvSpPr>
        <p:spPr>
          <a:xfrm>
            <a:off x="4800600" y="2743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10</a:t>
            </a:r>
            <a:endParaRPr lang="en-US" sz="4000" b="1" dirty="0"/>
          </a:p>
        </p:txBody>
      </p:sp>
      <p:sp>
        <p:nvSpPr>
          <p:cNvPr id="40" name="Oval 39"/>
          <p:cNvSpPr/>
          <p:nvPr/>
        </p:nvSpPr>
        <p:spPr>
          <a:xfrm>
            <a:off x="7696200" y="144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8</a:t>
            </a:r>
            <a:endParaRPr lang="en-US" sz="4000" b="1" dirty="0"/>
          </a:p>
        </p:txBody>
      </p:sp>
      <p:sp>
        <p:nvSpPr>
          <p:cNvPr id="41" name="Oval 40"/>
          <p:cNvSpPr/>
          <p:nvPr/>
        </p:nvSpPr>
        <p:spPr>
          <a:xfrm>
            <a:off x="3276600" y="2743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9</a:t>
            </a:r>
            <a:endParaRPr lang="en-US" sz="4000" b="1" dirty="0"/>
          </a:p>
        </p:txBody>
      </p:sp>
      <p:sp>
        <p:nvSpPr>
          <p:cNvPr id="42" name="Oval 41"/>
          <p:cNvSpPr/>
          <p:nvPr/>
        </p:nvSpPr>
        <p:spPr>
          <a:xfrm>
            <a:off x="3352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17</a:t>
            </a:r>
            <a:endParaRPr lang="en-US" sz="4000" b="1" dirty="0"/>
          </a:p>
        </p:txBody>
      </p:sp>
      <p:sp>
        <p:nvSpPr>
          <p:cNvPr id="43" name="Oval 42"/>
          <p:cNvSpPr/>
          <p:nvPr/>
        </p:nvSpPr>
        <p:spPr>
          <a:xfrm>
            <a:off x="7696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4</a:t>
            </a:r>
            <a:endParaRPr lang="en-US" sz="4000" b="1" dirty="0"/>
          </a:p>
        </p:txBody>
      </p:sp>
      <p:sp>
        <p:nvSpPr>
          <p:cNvPr id="44" name="Oval 43"/>
          <p:cNvSpPr/>
          <p:nvPr/>
        </p:nvSpPr>
        <p:spPr>
          <a:xfrm>
            <a:off x="32004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</a:t>
            </a:r>
            <a:endParaRPr lang="en-US" sz="4000" b="1" dirty="0"/>
          </a:p>
        </p:txBody>
      </p:sp>
      <p:sp>
        <p:nvSpPr>
          <p:cNvPr id="45" name="Oval 44"/>
          <p:cNvSpPr/>
          <p:nvPr/>
        </p:nvSpPr>
        <p:spPr>
          <a:xfrm>
            <a:off x="3352800" y="3962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13</a:t>
            </a:r>
            <a:endParaRPr lang="en-US" sz="4000" b="1" dirty="0"/>
          </a:p>
        </p:txBody>
      </p:sp>
      <p:sp>
        <p:nvSpPr>
          <p:cNvPr id="46" name="Oval 45"/>
          <p:cNvSpPr/>
          <p:nvPr/>
        </p:nvSpPr>
        <p:spPr>
          <a:xfrm>
            <a:off x="7696200" y="2667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12</a:t>
            </a:r>
            <a:endParaRPr lang="en-US" sz="4000" b="1" dirty="0"/>
          </a:p>
        </p:txBody>
      </p:sp>
      <p:sp>
        <p:nvSpPr>
          <p:cNvPr id="47" name="Oval 46"/>
          <p:cNvSpPr/>
          <p:nvPr/>
        </p:nvSpPr>
        <p:spPr>
          <a:xfrm>
            <a:off x="6248400" y="26670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11</a:t>
            </a:r>
            <a:endParaRPr lang="en-US" sz="4000" b="1" dirty="0"/>
          </a:p>
        </p:txBody>
      </p:sp>
      <p:sp>
        <p:nvSpPr>
          <p:cNvPr id="48" name="Oval 47"/>
          <p:cNvSpPr/>
          <p:nvPr/>
        </p:nvSpPr>
        <p:spPr>
          <a:xfrm>
            <a:off x="4876800" y="39624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14</a:t>
            </a:r>
            <a:endParaRPr lang="en-US" sz="4000" b="1" dirty="0"/>
          </a:p>
        </p:txBody>
      </p:sp>
      <p:sp>
        <p:nvSpPr>
          <p:cNvPr id="49" name="Oval 48"/>
          <p:cNvSpPr/>
          <p:nvPr/>
        </p:nvSpPr>
        <p:spPr>
          <a:xfrm>
            <a:off x="6324600" y="3886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15</a:t>
            </a:r>
            <a:endParaRPr lang="en-US" sz="4000" b="1" dirty="0"/>
          </a:p>
        </p:txBody>
      </p:sp>
      <p:sp>
        <p:nvSpPr>
          <p:cNvPr id="50" name="Oval 49"/>
          <p:cNvSpPr/>
          <p:nvPr/>
        </p:nvSpPr>
        <p:spPr>
          <a:xfrm>
            <a:off x="7696200" y="38862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16</a:t>
            </a:r>
            <a:endParaRPr lang="en-US" sz="4000" b="1" dirty="0"/>
          </a:p>
        </p:txBody>
      </p:sp>
      <p:sp>
        <p:nvSpPr>
          <p:cNvPr id="51" name="Oval 50"/>
          <p:cNvSpPr/>
          <p:nvPr/>
        </p:nvSpPr>
        <p:spPr>
          <a:xfrm>
            <a:off x="6172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3</a:t>
            </a:r>
            <a:endParaRPr lang="en-US" sz="4000" b="1" dirty="0"/>
          </a:p>
        </p:txBody>
      </p:sp>
      <p:sp>
        <p:nvSpPr>
          <p:cNvPr id="52" name="Oval 51"/>
          <p:cNvSpPr/>
          <p:nvPr/>
        </p:nvSpPr>
        <p:spPr>
          <a:xfrm>
            <a:off x="46482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2</a:t>
            </a:r>
            <a:endParaRPr lang="en-US" sz="4000" b="1" dirty="0"/>
          </a:p>
        </p:txBody>
      </p:sp>
      <p:sp>
        <p:nvSpPr>
          <p:cNvPr id="53" name="Oval 52"/>
          <p:cNvSpPr/>
          <p:nvPr/>
        </p:nvSpPr>
        <p:spPr>
          <a:xfrm>
            <a:off x="6400800" y="52578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19</a:t>
            </a:r>
            <a:endParaRPr lang="en-US" sz="4000" b="1" dirty="0"/>
          </a:p>
        </p:txBody>
      </p:sp>
      <p:pic>
        <p:nvPicPr>
          <p:cNvPr id="24" name="Picture 2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1219200"/>
            <a:ext cx="3352800" cy="5468082"/>
          </a:xfrm>
          <a:prstGeom prst="rect">
            <a:avLst/>
          </a:prstGeom>
        </p:spPr>
      </p:pic>
      <p:sp>
        <p:nvSpPr>
          <p:cNvPr id="25" name="Oval 24"/>
          <p:cNvSpPr/>
          <p:nvPr/>
        </p:nvSpPr>
        <p:spPr>
          <a:xfrm>
            <a:off x="0" y="1066800"/>
            <a:ext cx="1752600" cy="2209800"/>
          </a:xfrm>
          <a:prstGeom prst="ellipse">
            <a:avLst/>
          </a:prstGeom>
          <a:solidFill>
            <a:srgbClr val="CC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2000" dirty="0">
                <a:solidFill>
                  <a:schemeClr val="tx1"/>
                </a:solidFill>
              </a:rPr>
              <a:t>Δείξε τον αριθμό που θα ακούσεις.</a:t>
            </a:r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1752600" y="228600"/>
            <a:ext cx="1143000" cy="1066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000" b="1" dirty="0"/>
              <a:t>0</a:t>
            </a:r>
            <a:endParaRPr lang="en-US" sz="4000" b="1" dirty="0"/>
          </a:p>
        </p:txBody>
      </p:sp>
    </p:spTree>
  </p:cSld>
  <p:clrMapOvr>
    <a:masterClrMapping/>
  </p:clrMapOvr>
  <p:transition>
    <p:cut thruBlk="1"/>
    <p:sndAc>
      <p:stSnd>
        <p:snd r:embed="rId2" name="laser.wav"/>
      </p:stSnd>
    </p:sndAc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Right Arrow 8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CB4FC55A-3749-40DC-A5B4-6FF2AA75B539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5623"/>
              <a:gd name="adj2" fmla="val 3642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85FA63D-0EE9-4729-8593-3E3C4EA7FD4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21414AFF-99FE-4548-B0AF-6FE966AFD756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0050"/>
              <a:gd name="adj2" fmla="val 4545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</a:t>
            </a:r>
            <a:r>
              <a:rPr lang="en-US" sz="3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7067286-4BC6-4F55-8359-8690EB00328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8042CBB-419D-4A72-A394-561039EEEA90}"/>
              </a:ext>
            </a:extLst>
          </p:cNvPr>
          <p:cNvSpPr/>
          <p:nvPr/>
        </p:nvSpPr>
        <p:spPr>
          <a:xfrm>
            <a:off x="7162800" y="63246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5623"/>
              <a:gd name="adj2" fmla="val 22239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+8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B9653B3-D4BF-43EF-B5EB-436E86CEC6A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DC86D7C-7E53-48B5-88A0-35D8DC074C1E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949D5E0-3CE1-42DD-8AFC-224C90A89563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3317C33-9848-4A15-A093-A42164A6827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4BF8DF3-DD66-4F63-93C4-5EC9CEB16EE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5299A8C-0D95-48F6-A7E2-40395F1023A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+6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4F7694AC-37D8-4AD2-B23A-A64D84577FBB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30F3990-5A06-47D4-9ED6-D727E07C062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E803622-8BC0-480C-A705-63605D45809A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C21F742E-F1D3-469F-ABE6-3581DCEF3751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6320"/>
              <a:gd name="adj2" fmla="val 2500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8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dirty="0">
                <a:solidFill>
                  <a:schemeClr val="tx1"/>
                </a:solidFill>
              </a:rPr>
              <a:t>9</a:t>
            </a:r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A5E2DB81-B0F4-42C8-A677-0CFCEB4482D4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A80CBC6-0F58-477C-B69F-0A1DAA7E3DB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EE24F1-2155-4795-BF84-11AD1F8FD9B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9A039B52-6CB8-4774-BF29-A09E195C33DE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3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4" name="5-Point Star 13"/>
          <p:cNvSpPr/>
          <p:nvPr/>
        </p:nvSpPr>
        <p:spPr>
          <a:xfrm>
            <a:off x="2438400" y="609600"/>
            <a:ext cx="5334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124200" y="609600"/>
            <a:ext cx="533400" cy="3810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0DDB7D1F-2D2D-4944-A928-94C3FDAAD36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53E0AE2-9A3B-48EE-900A-9F4B342AFDAD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17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9E1A820-ED32-4981-8BAD-92F87C8EFC32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86B39B1-B06F-473B-90A2-80520FA30D21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12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96BB9B4-3395-4B3B-9F98-9DDFF7EA1D8F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B3064B37-4DEB-41E8-8DB8-7291EBECFAC8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10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DE5A6C12-7131-4CBF-9C4F-AACB5F67458E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DE4B5A4-EE78-475F-A7C5-CF88991E89CC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8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211859A4-74B1-4AE9-98F5-F696426F3A12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FE4AB208-EC07-4254-A30D-A9EF04B3AA8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9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112EF31E-DD41-4F9B-AFE0-0D0558456083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73683AE8-6CF7-4AED-8F1C-7ABB8D2654A8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C64A331-6E15-4D98-9365-7CCF356DC4D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D6648E8-F2C0-4EA0-A2BA-0AA7B63D9CB3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+0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0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3A621EA5-A11F-41A8-9FB1-9AC74FA93DD0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575A6F5-DD1C-4F2E-B73F-2553F5FF14FD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11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13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</a:t>
            </a:r>
            <a:r>
              <a:rPr lang="en-US" sz="3700" b="1" dirty="0">
                <a:solidFill>
                  <a:schemeClr val="tx1"/>
                </a:solidFill>
              </a:rPr>
              <a:t>2</a:t>
            </a: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FB17EB7B-72CC-486C-AAC9-A4FC20A0D2D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1202DCA7-BD46-42D3-8DE9-2C981DD762E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13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12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0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6F57D1A2-6B6C-4B84-B8BD-8C8B509ACAE6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9AB1DEB-6879-48FB-8E18-B0B59A235FD5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 +2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5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4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3124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362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Left Arrow 14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6668"/>
              <a:gd name="adj2" fmla="val 33904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19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20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700" b="1" dirty="0">
                <a:solidFill>
                  <a:schemeClr val="tx1"/>
                </a:solidFill>
              </a:rPr>
              <a:t>2</a:t>
            </a:r>
            <a:r>
              <a:rPr lang="el-GR" sz="3700" b="1" dirty="0">
                <a:solidFill>
                  <a:schemeClr val="tx1"/>
                </a:solidFill>
              </a:rPr>
              <a:t>1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72E0DD4C-7364-4E79-859B-A06945D5920C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D7BE19BD-33B6-4093-85C0-A9DAD485A64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685800"/>
            <a:ext cx="4038600" cy="1828800"/>
          </a:xfrm>
          <a:prstGeom prst="wedgeRectCallout">
            <a:avLst>
              <a:gd name="adj1" fmla="val -80398"/>
              <a:gd name="adj2" fmla="val 4048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14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15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571EEB66-61D2-4442-B05C-187E71D2A21D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A2E861C1-E868-476E-BD10-C72EEBD4A86C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838200"/>
            <a:ext cx="4038600" cy="1676400"/>
          </a:xfrm>
          <a:prstGeom prst="wedgeRectCallout">
            <a:avLst>
              <a:gd name="adj1" fmla="val -80398"/>
              <a:gd name="adj2" fmla="val 44748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17 +1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18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16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12" name="Left Arrow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9F49B95B-8715-4A66-8D47-129FA631E8BA}"/>
              </a:ext>
            </a:extLst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8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40E708E4-FE46-4BF5-86C5-7DE11C81C93B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2192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533400"/>
            <a:ext cx="4038600" cy="1981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Είσαι αστέρι!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7315200" y="609600"/>
            <a:ext cx="685800" cy="9906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6" name="Right Arrow 8">
            <a:hlinkClick r:id="" action="ppaction://hlinkshowjump?jump=endshow"/>
            <a:extLst>
              <a:ext uri="{FF2B5EF4-FFF2-40B4-BE49-F238E27FC236}">
                <a16:creationId xmlns:a16="http://schemas.microsoft.com/office/drawing/2014/main" id="{9521E15A-B221-460E-82EB-286B6894483A}"/>
              </a:ext>
            </a:extLst>
          </p:cNvPr>
          <p:cNvSpPr/>
          <p:nvPr/>
        </p:nvSpPr>
        <p:spPr>
          <a:xfrm>
            <a:off x="5650523" y="4029441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toy&#10;&#10;Description automatically generated">
            <a:extLst>
              <a:ext uri="{FF2B5EF4-FFF2-40B4-BE49-F238E27FC236}">
                <a16:creationId xmlns:a16="http://schemas.microsoft.com/office/drawing/2014/main" id="{A362B883-FB17-4C90-8F38-E1630556A47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2314575" y="2045677"/>
            <a:ext cx="4762500" cy="3810000"/>
          </a:xfrm>
          <a:prstGeom prst="rect">
            <a:avLst/>
          </a:prstGeom>
        </p:spPr>
      </p:pic>
      <p:sp>
        <p:nvSpPr>
          <p:cNvPr id="7" name="Arrow: Curved Left 6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504ECB06-087C-4652-8ABD-FAA4BA7085C7}"/>
              </a:ext>
            </a:extLst>
          </p:cNvPr>
          <p:cNvSpPr/>
          <p:nvPr/>
        </p:nvSpPr>
        <p:spPr>
          <a:xfrm>
            <a:off x="457200" y="5791200"/>
            <a:ext cx="990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731091C-09EA-4368-B57D-4ED2412326E8}"/>
              </a:ext>
            </a:extLst>
          </p:cNvPr>
          <p:cNvSpPr/>
          <p:nvPr/>
        </p:nvSpPr>
        <p:spPr>
          <a:xfrm>
            <a:off x="2057400" y="1117937"/>
            <a:ext cx="5276850" cy="101566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Μπράβο σου!!!!</a:t>
            </a:r>
            <a:endParaRPr lang="en-US" sz="6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84709606"/>
      </p:ext>
    </p:extLst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rrow: Curved Left 3">
            <a:hlinkClick r:id="" action="ppaction://hlinkshowjump?jump=lastslideviewed"/>
            <a:extLst>
              <a:ext uri="{FF2B5EF4-FFF2-40B4-BE49-F238E27FC236}">
                <a16:creationId xmlns:a16="http://schemas.microsoft.com/office/drawing/2014/main" id="{DF1D3BDD-CBFB-450D-86A1-5A2AB9EEBF8F}"/>
              </a:ext>
            </a:extLst>
          </p:cNvPr>
          <p:cNvSpPr/>
          <p:nvPr/>
        </p:nvSpPr>
        <p:spPr>
          <a:xfrm>
            <a:off x="457200" y="5791200"/>
            <a:ext cx="990600" cy="762000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8F59170-4554-4217-A3AD-F95C2236F1FF}"/>
              </a:ext>
            </a:extLst>
          </p:cNvPr>
          <p:cNvSpPr/>
          <p:nvPr/>
        </p:nvSpPr>
        <p:spPr>
          <a:xfrm>
            <a:off x="957189" y="609600"/>
            <a:ext cx="7315200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l-GR" sz="6000" u="sng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Δεν πειράζει! Προσπάθησε ξανά!!!</a:t>
            </a:r>
            <a:endParaRPr lang="en-US" sz="6000" b="0" u="sng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307AC350-5C87-445B-A819-A072C127627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105100" y="2667000"/>
            <a:ext cx="2933799" cy="2738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2811113"/>
      </p:ext>
    </p:extLst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3716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14400"/>
            <a:ext cx="4038600" cy="1600200"/>
          </a:xfrm>
          <a:prstGeom prst="wedgeRectCallout">
            <a:avLst>
              <a:gd name="adj1" fmla="val -89803"/>
              <a:gd name="adj2" fmla="val 30547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3 +3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6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7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752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362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95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752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23622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895600" y="9144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Arrow 16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048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114800" y="990600"/>
            <a:ext cx="4038600" cy="1524000"/>
          </a:xfrm>
          <a:prstGeom prst="wedgeRectCallout">
            <a:avLst>
              <a:gd name="adj1" fmla="val -84230"/>
              <a:gd name="adj2" fmla="val 47162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4 +4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9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4400" b="1" dirty="0">
                <a:solidFill>
                  <a:schemeClr val="tx1"/>
                </a:solidFill>
              </a:rPr>
              <a:t>8</a:t>
            </a:r>
            <a:endParaRPr lang="en-US" sz="44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524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90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124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1524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590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124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Left Arrow 18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419600" y="990600"/>
            <a:ext cx="4038600" cy="1524000"/>
          </a:xfrm>
          <a:prstGeom prst="wedgeRectCallout">
            <a:avLst>
              <a:gd name="adj1" fmla="val -86320"/>
              <a:gd name="adj2" fmla="val 49932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+5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11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10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752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7432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200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657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752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22860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657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3200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7432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>
            <a:hlinkClick r:id="" action="ppaction://hlinkshowjump?jump=nextslide"/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Left Arrow 20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618518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572000" y="1143000"/>
            <a:ext cx="4038600" cy="1371600"/>
          </a:xfrm>
          <a:prstGeom prst="wedgeRectCallout">
            <a:avLst>
              <a:gd name="adj1" fmla="val -88061"/>
              <a:gd name="adj2" fmla="val 47983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+6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>
              <a:snd r:embed="rId5" name="applause.wav"/>
            </a:hlinkClick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600" b="1" dirty="0">
                <a:solidFill>
                  <a:schemeClr val="tx1"/>
                </a:solidFill>
              </a:rPr>
              <a:t>12</a:t>
            </a:r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6" action="ppaction://hlinksldjump"/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2133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514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8956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34290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8100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1676400" y="6096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38100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34290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895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514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16764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2133600" y="10668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Left Arrow 21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E31C1A02-AE29-4138-961E-AA999FF7918A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57200" y="1447800"/>
            <a:ext cx="3772427" cy="5239482"/>
          </a:xfrm>
          <a:prstGeom prst="rect">
            <a:avLst/>
          </a:prstGeom>
        </p:spPr>
      </p:pic>
      <p:sp>
        <p:nvSpPr>
          <p:cNvPr id="5" name="Rectangular Callout 4"/>
          <p:cNvSpPr/>
          <p:nvPr/>
        </p:nvSpPr>
        <p:spPr>
          <a:xfrm>
            <a:off x="4724400" y="1219200"/>
            <a:ext cx="4038600" cy="1524000"/>
          </a:xfrm>
          <a:prstGeom prst="wedgeRectCallout">
            <a:avLst>
              <a:gd name="adj1" fmla="val -91545"/>
              <a:gd name="adj2" fmla="val 28701"/>
            </a:avLst>
          </a:prstGeom>
          <a:solidFill>
            <a:srgbClr val="00B0F0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60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7 +7 =</a:t>
            </a:r>
            <a:endParaRPr lang="en-US" sz="6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Picture 5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505200"/>
            <a:ext cx="1676400" cy="2556933"/>
          </a:xfrm>
          <a:prstGeom prst="rect">
            <a:avLst/>
          </a:prstGeom>
        </p:spPr>
      </p:pic>
      <p:pic>
        <p:nvPicPr>
          <p:cNvPr id="7" name="Picture 6" descr="boy-in-shorts-clipart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00" y="3657600"/>
            <a:ext cx="1676400" cy="2480733"/>
          </a:xfrm>
          <a:prstGeom prst="rect">
            <a:avLst/>
          </a:prstGeom>
        </p:spPr>
      </p:pic>
      <p:sp>
        <p:nvSpPr>
          <p:cNvPr id="8" name="Flowchart: Connector 7">
            <a:hlinkClick r:id="rId4" action="ppaction://hlinksldjump"/>
          </p:cNvPr>
          <p:cNvSpPr/>
          <p:nvPr/>
        </p:nvSpPr>
        <p:spPr>
          <a:xfrm>
            <a:off x="4495800" y="29718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3600" b="1" dirty="0">
              <a:solidFill>
                <a:schemeClr val="tx1"/>
              </a:solidFill>
            </a:endParaRPr>
          </a:p>
          <a:p>
            <a:pPr algn="ctr"/>
            <a:r>
              <a:rPr lang="el-GR" sz="3600" b="1" dirty="0">
                <a:solidFill>
                  <a:schemeClr val="tx1"/>
                </a:solidFill>
              </a:rPr>
              <a:t>17</a:t>
            </a:r>
          </a:p>
          <a:p>
            <a:pPr algn="ctr"/>
            <a:endParaRPr lang="en-US" sz="3600" b="1" dirty="0">
              <a:solidFill>
                <a:schemeClr val="tx1"/>
              </a:solidFill>
            </a:endParaRPr>
          </a:p>
        </p:txBody>
      </p:sp>
      <p:sp>
        <p:nvSpPr>
          <p:cNvPr id="11" name="Flowchart: Connector 10">
            <a:hlinkClick r:id="rId5" action="ppaction://hlinksldjump">
              <a:snd r:embed="rId6" name="applause.wav"/>
            </a:hlinkClick>
          </p:cNvPr>
          <p:cNvSpPr/>
          <p:nvPr/>
        </p:nvSpPr>
        <p:spPr>
          <a:xfrm>
            <a:off x="6705600" y="3124200"/>
            <a:ext cx="1066800" cy="1371600"/>
          </a:xfrm>
          <a:prstGeom prst="flowChartConnector">
            <a:avLst/>
          </a:prstGeom>
          <a:solidFill>
            <a:schemeClr val="bg2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l-GR" sz="3700" b="1" dirty="0">
                <a:solidFill>
                  <a:schemeClr val="tx1"/>
                </a:solidFill>
              </a:rPr>
              <a:t>14</a:t>
            </a:r>
            <a:endParaRPr lang="en-US" sz="3700" b="1" dirty="0">
              <a:solidFill>
                <a:schemeClr val="tx1"/>
              </a:solidFill>
            </a:endParaRPr>
          </a:p>
        </p:txBody>
      </p:sp>
      <p:sp>
        <p:nvSpPr>
          <p:cNvPr id="9" name="5-Point Star 8"/>
          <p:cNvSpPr/>
          <p:nvPr/>
        </p:nvSpPr>
        <p:spPr>
          <a:xfrm>
            <a:off x="1676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0574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2514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2895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5-Point Star 13"/>
          <p:cNvSpPr/>
          <p:nvPr/>
        </p:nvSpPr>
        <p:spPr>
          <a:xfrm>
            <a:off x="32766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37338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4191000" y="457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676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20574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2514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2895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3276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36576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5-Point Star 22"/>
          <p:cNvSpPr/>
          <p:nvPr/>
        </p:nvSpPr>
        <p:spPr>
          <a:xfrm>
            <a:off x="4114800" y="838200"/>
            <a:ext cx="304800" cy="304800"/>
          </a:xfrm>
          <a:prstGeom prst="star5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Left Arrow 23">
            <a:hlinkClick r:id="" action="ppaction://hlinkshowjump?jump=previousslide"/>
          </p:cNvPr>
          <p:cNvSpPr/>
          <p:nvPr/>
        </p:nvSpPr>
        <p:spPr>
          <a:xfrm>
            <a:off x="0" y="6172200"/>
            <a:ext cx="1600200" cy="6858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ight Arrow 19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08EC7AF4-1D0E-41E2-86BD-4D781E7335D4}"/>
              </a:ext>
            </a:extLst>
          </p:cNvPr>
          <p:cNvSpPr/>
          <p:nvPr/>
        </p:nvSpPr>
        <p:spPr>
          <a:xfrm>
            <a:off x="7162800" y="6400800"/>
            <a:ext cx="1676400" cy="4572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advClick="0">
    <p:wipe dir="d"/>
    <p:sndAc>
      <p:stSnd>
        <p:snd r:embed="rId2" name="laser.wav"/>
      </p:stSnd>
    </p:sndAc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620</TotalTime>
  <Words>289</Words>
  <Application>Microsoft Office PowerPoint</Application>
  <PresentationFormat>On-screen Show (4:3)</PresentationFormat>
  <Paragraphs>152</Paragraphs>
  <Slides>45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Calibri</vt:lpstr>
      <vt:lpstr>Cambria</vt:lpstr>
      <vt:lpstr>Rockwell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lenovo</dc:creator>
  <cp:lastModifiedBy>Teacher</cp:lastModifiedBy>
  <cp:revision>202</cp:revision>
  <dcterms:created xsi:type="dcterms:W3CDTF">2020-04-27T12:42:16Z</dcterms:created>
  <dcterms:modified xsi:type="dcterms:W3CDTF">2021-01-08T06:10:20Z</dcterms:modified>
</cp:coreProperties>
</file>