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075F-43D9-42A0-ABC0-80BB6AD8C0D7}" type="datetimeFigureOut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8ACB-735A-41F6-9BE2-1B3B1307B5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6400800" cy="43933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4876800" cy="1446550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 smtClean="0"/>
              <a:t>Πάμε να μάθουμε τα σχήματα;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trinah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524000"/>
            <a:ext cx="3657600" cy="33528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457200" y="4343400"/>
            <a:ext cx="1981200" cy="22098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art 10"/>
          <p:cNvSpPr/>
          <p:nvPr/>
        </p:nvSpPr>
        <p:spPr>
          <a:xfrm>
            <a:off x="6934200" y="4572000"/>
            <a:ext cx="1905000" cy="19050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HE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576638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Heart 8"/>
          <p:cNvSpPr/>
          <p:nvPr/>
        </p:nvSpPr>
        <p:spPr>
          <a:xfrm>
            <a:off x="6705600" y="4648200"/>
            <a:ext cx="1981200" cy="18288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228600" y="4572000"/>
            <a:ext cx="2514600" cy="1828800"/>
          </a:xfrm>
          <a:prstGeom prst="star5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ST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676400"/>
            <a:ext cx="32385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5-Point Star 9"/>
          <p:cNvSpPr/>
          <p:nvPr/>
        </p:nvSpPr>
        <p:spPr>
          <a:xfrm>
            <a:off x="228600" y="4343400"/>
            <a:ext cx="2590800" cy="2057400"/>
          </a:xfrm>
          <a:prstGeom prst="star5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705600" y="4495800"/>
            <a:ext cx="1981200" cy="18288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429000" cy="34443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7086600" y="4648200"/>
            <a:ext cx="1752600" cy="1828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304800" y="4343400"/>
            <a:ext cx="2133600" cy="19812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cute-rectangle-clipart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05001"/>
            <a:ext cx="4876800" cy="2590800"/>
          </a:xfrm>
          <a:prstGeom prst="rect">
            <a:avLst/>
          </a:prstGeom>
        </p:spPr>
      </p:pic>
      <p:sp>
        <p:nvSpPr>
          <p:cNvPr id="10" name="Heart 9"/>
          <p:cNvSpPr/>
          <p:nvPr/>
        </p:nvSpPr>
        <p:spPr>
          <a:xfrm>
            <a:off x="381000" y="4572000"/>
            <a:ext cx="1828800" cy="19050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43600" y="4953000"/>
            <a:ext cx="2667000" cy="1371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533400" y="1752600"/>
            <a:ext cx="1752600" cy="15240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572000" y="1752600"/>
            <a:ext cx="1752600" cy="1524000"/>
          </a:xfrm>
          <a:prstGeom prst="triangle">
            <a:avLst>
              <a:gd name="adj" fmla="val 46508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514600" y="1752600"/>
            <a:ext cx="1752600" cy="1524000"/>
          </a:xfrm>
          <a:prstGeom prst="triangle">
            <a:avLst>
              <a:gd name="adj" fmla="val 48462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553200" y="1752600"/>
            <a:ext cx="1752600" cy="1524000"/>
          </a:xfrm>
          <a:prstGeom prst="triangle">
            <a:avLst>
              <a:gd name="adj" fmla="val 465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3</a:t>
            </a:r>
            <a:endParaRPr lang="en-US" sz="66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4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τρίγωνα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3</a:t>
            </a:r>
            <a:endParaRPr lang="en-US" sz="6600" dirty="0"/>
          </a:p>
        </p:txBody>
      </p:sp>
      <p:sp>
        <p:nvSpPr>
          <p:cNvPr id="10" name="5-Point Star 9"/>
          <p:cNvSpPr/>
          <p:nvPr/>
        </p:nvSpPr>
        <p:spPr>
          <a:xfrm>
            <a:off x="609600" y="2057400"/>
            <a:ext cx="1905000" cy="1828800"/>
          </a:xfrm>
          <a:prstGeom prst="star5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352800" y="2057400"/>
            <a:ext cx="1905000" cy="1828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248400" y="2057400"/>
            <a:ext cx="1905000" cy="1828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16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αστέρια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9" name="Heart 8"/>
          <p:cNvSpPr/>
          <p:nvPr/>
        </p:nvSpPr>
        <p:spPr>
          <a:xfrm>
            <a:off x="2971800" y="1981200"/>
            <a:ext cx="2819400" cy="2133600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Πόσες καρδίες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5</a:t>
            </a:r>
            <a:endParaRPr lang="en-US" sz="66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7" name="Oval 6"/>
          <p:cNvSpPr/>
          <p:nvPr/>
        </p:nvSpPr>
        <p:spPr>
          <a:xfrm>
            <a:off x="990600" y="19812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19050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19812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457200"/>
            <a:ext cx="7086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Πόσους κύκλους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9" name="Rectangle 8"/>
          <p:cNvSpPr/>
          <p:nvPr/>
        </p:nvSpPr>
        <p:spPr>
          <a:xfrm>
            <a:off x="12192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τετράγωνα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ΚΥΚΛΟΣ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4038600" y="3962400"/>
            <a:ext cx="1905000" cy="2057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2</a:t>
            </a:r>
            <a:endParaRPr lang="en-US" sz="6600" dirty="0"/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4</a:t>
            </a:r>
            <a:endParaRPr lang="en-US" sz="6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2133600"/>
            <a:ext cx="2438400" cy="15240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33600"/>
            <a:ext cx="2438400" cy="15240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57200"/>
            <a:ext cx="73914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ορθογώνια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5814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505200"/>
            <a:ext cx="1143000" cy="1066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5052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27" name="Rectangle 26"/>
          <p:cNvSpPr/>
          <p:nvPr/>
        </p:nvSpPr>
        <p:spPr>
          <a:xfrm>
            <a:off x="54864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4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τρίγωνα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5814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505200"/>
            <a:ext cx="1143000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505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242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3</a:t>
            </a:r>
            <a:endParaRPr lang="en-US" sz="6600" dirty="0"/>
          </a:p>
        </p:txBody>
      </p:sp>
      <p:sp>
        <p:nvSpPr>
          <p:cNvPr id="27" name="Rectangle 26"/>
          <p:cNvSpPr/>
          <p:nvPr/>
        </p:nvSpPr>
        <p:spPr>
          <a:xfrm>
            <a:off x="51816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4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αστέρια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5</a:t>
            </a:r>
            <a:endParaRPr lang="en-US" sz="6600" dirty="0"/>
          </a:p>
        </p:txBody>
      </p:sp>
      <p:sp>
        <p:nvSpPr>
          <p:cNvPr id="27" name="Rectangle 26"/>
          <p:cNvSpPr/>
          <p:nvPr/>
        </p:nvSpPr>
        <p:spPr>
          <a:xfrm>
            <a:off x="50292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28" name="Heart 27"/>
          <p:cNvSpPr/>
          <p:nvPr/>
        </p:nvSpPr>
        <p:spPr>
          <a:xfrm>
            <a:off x="6248400" y="35052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35052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1981200" y="34290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Πόσες καρδίες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2</a:t>
            </a:r>
            <a:endParaRPr lang="en-US" sz="6600" dirty="0"/>
          </a:p>
        </p:txBody>
      </p:sp>
      <p:sp>
        <p:nvSpPr>
          <p:cNvPr id="27" name="Rectangle 26"/>
          <p:cNvSpPr/>
          <p:nvPr/>
        </p:nvSpPr>
        <p:spPr>
          <a:xfrm>
            <a:off x="48768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28" name="Heart 27"/>
          <p:cNvSpPr/>
          <p:nvPr/>
        </p:nvSpPr>
        <p:spPr>
          <a:xfrm>
            <a:off x="6248400" y="35052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35052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1981200" y="34290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τετράγωνα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" y="20574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943600" y="18288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114800" y="1905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429000" y="32766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48200" y="34290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791200" y="32766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432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1</a:t>
            </a:r>
            <a:endParaRPr lang="en-US" sz="6600" dirty="0"/>
          </a:p>
        </p:txBody>
      </p:sp>
      <p:sp>
        <p:nvSpPr>
          <p:cNvPr id="27" name="Rectangle 26"/>
          <p:cNvSpPr/>
          <p:nvPr/>
        </p:nvSpPr>
        <p:spPr>
          <a:xfrm>
            <a:off x="48768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 smtClean="0"/>
              <a:t>4</a:t>
            </a:r>
            <a:endParaRPr lang="en-US" sz="6600" dirty="0"/>
          </a:p>
        </p:txBody>
      </p:sp>
      <p:sp>
        <p:nvSpPr>
          <p:cNvPr id="30" name="Heart 29"/>
          <p:cNvSpPr/>
          <p:nvPr/>
        </p:nvSpPr>
        <p:spPr>
          <a:xfrm>
            <a:off x="2057400" y="3429000"/>
            <a:ext cx="1219200" cy="9906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 smtClean="0">
                <a:ln>
                  <a:solidFill>
                    <a:schemeClr val="tx1"/>
                  </a:solidFill>
                </a:ln>
              </a:rPr>
              <a:t>Πόσα ορθογώνια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3600" y="20574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19812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" y="35052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15200" y="34290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9" name="Picture 18" descr="μπραβ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724400" cy="3333750"/>
          </a:xfrm>
          <a:prstGeom prst="rect">
            <a:avLst/>
          </a:prstGeom>
        </p:spPr>
      </p:pic>
      <p:sp>
        <p:nvSpPr>
          <p:cNvPr id="20" name="5-Point Star 19"/>
          <p:cNvSpPr/>
          <p:nvPr/>
        </p:nvSpPr>
        <p:spPr>
          <a:xfrm>
            <a:off x="381000" y="990600"/>
            <a:ext cx="1524000" cy="2057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15200" y="457200"/>
            <a:ext cx="1600200" cy="2667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7391400" y="4343400"/>
            <a:ext cx="1524000" cy="1905000"/>
          </a:xfrm>
          <a:prstGeom prst="triangle">
            <a:avLst>
              <a:gd name="adj" fmla="val 38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457200" y="4724400"/>
            <a:ext cx="1524000" cy="13716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62400" y="457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ΡΙΓΩΝΟ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895600" y="3886200"/>
            <a:ext cx="4267200" cy="19812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ΑΣΤΕΡΙ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352800" y="3886200"/>
            <a:ext cx="3352800" cy="2209800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ΚΑΡΔΙΑ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3962400" y="3886200"/>
            <a:ext cx="2133600" cy="16764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ΕΤΡΑΓΩΝΟ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3400" y="4038600"/>
            <a:ext cx="1447800" cy="1371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ΟΡΘΟΓΩΝΙΟ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62400" y="4267200"/>
            <a:ext cx="2057400" cy="12192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219200"/>
            <a:ext cx="3772427" cy="5239482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3810000" y="381000"/>
            <a:ext cx="3962400" cy="1676400"/>
          </a:xfrm>
          <a:prstGeom prst="wedgeRectCallout">
            <a:avLst>
              <a:gd name="adj1" fmla="val -78398"/>
              <a:gd name="adj2" fmla="val 60950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5000" b="1" dirty="0" smtClean="0">
                <a:solidFill>
                  <a:schemeClr val="tx1"/>
                </a:solidFill>
              </a:rPr>
              <a:t>Πάμε να παίξουμε;</a:t>
            </a:r>
            <a:endParaRPr lang="en-US" sz="5000" b="1" dirty="0">
              <a:noFill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 smtClean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 descr="ψιρψψψ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429000" cy="2907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6248400" y="4724400"/>
            <a:ext cx="1828800" cy="17526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00600"/>
            <a:ext cx="1981200" cy="1752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108</Words>
  <Application>Microsoft Office PowerPoint</Application>
  <PresentationFormat>On-screen Show (4:3)</PresentationFormat>
  <Paragraphs>47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122</cp:revision>
  <dcterms:created xsi:type="dcterms:W3CDTF">2020-04-22T15:49:38Z</dcterms:created>
  <dcterms:modified xsi:type="dcterms:W3CDTF">2020-04-22T20:20:06Z</dcterms:modified>
</cp:coreProperties>
</file>