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4" r:id="rId4"/>
    <p:sldId id="277" r:id="rId5"/>
    <p:sldId id="263" r:id="rId6"/>
    <p:sldId id="262" r:id="rId7"/>
    <p:sldId id="261" r:id="rId8"/>
    <p:sldId id="260" r:id="rId9"/>
    <p:sldId id="259" r:id="rId10"/>
    <p:sldId id="258" r:id="rId11"/>
    <p:sldId id="265" r:id="rId12"/>
    <p:sldId id="280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8" r:id="rId21"/>
    <p:sldId id="279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E4AC6-C79D-4451-B146-E3A03E860F80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7A2B-6DB1-4743-BAE2-F18B87D94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37A2B-6DB1-4743-BAE2-F18B87D94A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0A5B-047B-4231-AF01-94D196C38C47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91B5-C1C1-4CEF-9273-199128126DEA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0172-2E44-4B35-A2BE-65FD035244DE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4043-39A6-47BE-926B-3965B5271F9E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49C8-7D21-4947-8E02-7A554CC8FF25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FAB6-DFFE-410E-B50E-E6E74B3D6ADA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164C-D890-4970-9E36-668DB348677B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F42D-5C1D-4C68-AA5F-9E262AC8ADF6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F2B6-5086-4EBF-BCBC-7409DBD3EDDB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0DEE-4584-4A92-AA34-9A7509246CE7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D579-A32F-4D81-A41E-DCD32A9C11F8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5C5B6-BB91-4FB3-811C-5E10EF8B9B64}" type="datetime1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</a:t>
            </a:r>
            <a:r>
              <a:rPr lang="el-GR" smtClean="0"/>
              <a:t>πιμέλεια: Γεωργία Παφίτη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B2E14-0F56-444A-BDDE-E489208CC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amera.wav"/>
      </p:stSnd>
    </p:sndAc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6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4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25.jpe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hyperlink" Target="https://www.youtube.com/watch?v=EGymN-Lc87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1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6612" y="0"/>
            <a:ext cx="9220612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85800" y="533400"/>
            <a:ext cx="79248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l-GR" sz="8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Ώρα για παιχνίδι!</a:t>
            </a:r>
            <a:endParaRPr lang="en-US" sz="8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α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733800"/>
            <a:ext cx="1919421" cy="1600200"/>
          </a:xfrm>
          <a:prstGeom prst="rect">
            <a:avLst/>
          </a:prstGeom>
        </p:spPr>
      </p:pic>
      <p:pic>
        <p:nvPicPr>
          <p:cNvPr id="22" name="Picture 21" descr="ε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057400" y="3733800"/>
            <a:ext cx="2220328" cy="1524000"/>
          </a:xfrm>
          <a:prstGeom prst="rect">
            <a:avLst/>
          </a:prstGeom>
        </p:spPr>
      </p:pic>
      <p:pic>
        <p:nvPicPr>
          <p:cNvPr id="23" name="Picture 22" descr="ι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95800" y="3733800"/>
            <a:ext cx="2209800" cy="1568115"/>
          </a:xfrm>
          <a:prstGeom prst="rect">
            <a:avLst/>
          </a:prstGeom>
        </p:spPr>
      </p:pic>
      <p:pic>
        <p:nvPicPr>
          <p:cNvPr id="24" name="Picture 23" descr="ο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58001" y="3733800"/>
            <a:ext cx="2057400" cy="164431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57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Κοίταξε</a:t>
            </a:r>
            <a:r>
              <a:rPr lang="el-GR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την εικόνα και </a:t>
            </a:r>
            <a:r>
              <a:rPr lang="el-GR" sz="3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 descr="st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2286000"/>
            <a:ext cx="2571750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α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62600" y="2209800"/>
            <a:ext cx="2133600" cy="1600200"/>
          </a:xfrm>
          <a:prstGeom prst="rect">
            <a:avLst/>
          </a:prstGeom>
        </p:spPr>
      </p:pic>
      <p:pic>
        <p:nvPicPr>
          <p:cNvPr id="12" name="Picture 11" descr="ο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638800" y="4114800"/>
            <a:ext cx="2057400" cy="164431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914400"/>
            <a:ext cx="891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Κοίταξε την εικόνα και </a:t>
            </a:r>
            <a:r>
              <a:rPr lang="el-GR" sz="3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1" name="Picture 10" descr="umbrell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2286000"/>
            <a:ext cx="24384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Right Arrow 12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ο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9200" y="3962400"/>
            <a:ext cx="2209800" cy="1644315"/>
          </a:xfrm>
          <a:prstGeom prst="rect">
            <a:avLst/>
          </a:prstGeom>
        </p:spPr>
      </p:pic>
      <p:pic>
        <p:nvPicPr>
          <p:cNvPr id="9" name="Picture 8" descr="ε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9200" y="2209800"/>
            <a:ext cx="2220328" cy="1524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914400"/>
            <a:ext cx="891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Κοίταξε την εικόνα και </a:t>
            </a:r>
            <a:r>
              <a:rPr lang="el-GR" sz="3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ε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9200" y="2209800"/>
            <a:ext cx="2220328" cy="1524000"/>
          </a:xfrm>
          <a:prstGeom prst="rect">
            <a:avLst/>
          </a:prstGeom>
        </p:spPr>
      </p:pic>
      <p:pic>
        <p:nvPicPr>
          <p:cNvPr id="10" name="Picture 9" descr="bea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5400" y="2590800"/>
            <a:ext cx="3124200" cy="2362200"/>
          </a:xfrm>
          <a:prstGeom prst="rect">
            <a:avLst/>
          </a:prstGeom>
        </p:spPr>
      </p:pic>
      <p:pic>
        <p:nvPicPr>
          <p:cNvPr id="12" name="Picture 11" descr="α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05400" y="4038600"/>
            <a:ext cx="2133600" cy="16002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990600"/>
            <a:ext cx="891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Κοίταξε την εικόνα και </a:t>
            </a:r>
            <a:r>
              <a:rPr lang="el-GR" sz="3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Picture 8" descr="C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2590800"/>
            <a:ext cx="2847975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Right Arrow 12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α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05400" y="3886200"/>
            <a:ext cx="2133600" cy="1600200"/>
          </a:xfrm>
          <a:prstGeom prst="rect">
            <a:avLst/>
          </a:prstGeom>
        </p:spPr>
      </p:pic>
      <p:pic>
        <p:nvPicPr>
          <p:cNvPr id="11" name="Picture 10" descr="ε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05400" y="1981200"/>
            <a:ext cx="2220328" cy="1524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4572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Κοίταξε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την εικόνα και </a:t>
            </a:r>
            <a:r>
              <a:rPr lang="el-G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1" name="Picture 10" descr="PE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2438400"/>
            <a:ext cx="21336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Right Arrow 13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α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76800" y="3886200"/>
            <a:ext cx="2133600" cy="1600200"/>
          </a:xfrm>
          <a:prstGeom prst="rect">
            <a:avLst/>
          </a:prstGeom>
        </p:spPr>
      </p:pic>
      <p:pic>
        <p:nvPicPr>
          <p:cNvPr id="9" name="Picture 8" descr="ι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76800" y="1905000"/>
            <a:ext cx="2209800" cy="156811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4572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Κοίταξε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την εικόνα και </a:t>
            </a:r>
            <a:r>
              <a:rPr lang="el-G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Picture 8" descr="E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2286000"/>
            <a:ext cx="2362200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Right Arrow 13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ο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53000" y="4114800"/>
            <a:ext cx="2057400" cy="1644315"/>
          </a:xfrm>
          <a:prstGeom prst="rect">
            <a:avLst/>
          </a:prstGeom>
        </p:spPr>
      </p:pic>
      <p:pic>
        <p:nvPicPr>
          <p:cNvPr id="13" name="Picture 12" descr="α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76800" y="1905000"/>
            <a:ext cx="2133600" cy="16002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4572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Κοίταξε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την εικόνα και </a:t>
            </a:r>
            <a:r>
              <a:rPr lang="el-G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Picture 8" descr="OLIV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2362200"/>
            <a:ext cx="2895600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Right Arrow 14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ε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81600" y="3810000"/>
            <a:ext cx="2220328" cy="1524000"/>
          </a:xfrm>
          <a:prstGeom prst="rect">
            <a:avLst/>
          </a:prstGeom>
        </p:spPr>
      </p:pic>
      <p:pic>
        <p:nvPicPr>
          <p:cNvPr id="12" name="Picture 11" descr="α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257800" y="1828800"/>
            <a:ext cx="2133600" cy="16002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4572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Κοίταξε την 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εικόνα και </a:t>
            </a:r>
            <a:r>
              <a:rPr lang="el-G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Picture 8" descr="OME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2514600"/>
            <a:ext cx="2895600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Right Arrow 13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ο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86400" y="1752600"/>
            <a:ext cx="2057400" cy="1644315"/>
          </a:xfrm>
          <a:prstGeom prst="rect">
            <a:avLst/>
          </a:prstGeom>
        </p:spPr>
      </p:pic>
      <p:pic>
        <p:nvPicPr>
          <p:cNvPr id="10" name="Picture 9" descr="ι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410200" y="3810000"/>
            <a:ext cx="2209800" cy="156811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990600"/>
            <a:ext cx="891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Κοίταξε  την εικόνα και </a:t>
            </a:r>
            <a:r>
              <a:rPr lang="el-GR" sz="3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σ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2362200"/>
            <a:ext cx="22098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α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76800" y="2057400"/>
            <a:ext cx="2133600" cy="1600200"/>
          </a:xfrm>
          <a:prstGeom prst="rect">
            <a:avLst/>
          </a:prstGeom>
        </p:spPr>
      </p:pic>
      <p:pic>
        <p:nvPicPr>
          <p:cNvPr id="11" name="Picture 10" descr="ο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953000" y="4114800"/>
            <a:ext cx="2057400" cy="164431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990600"/>
            <a:ext cx="891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Κοίταξε  την εικόνα και </a:t>
            </a:r>
            <a:r>
              <a:rPr lang="el-GR" sz="3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la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2286000"/>
            <a:ext cx="2819400" cy="2895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ο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81600" y="2057400"/>
            <a:ext cx="2057400" cy="1644315"/>
          </a:xfrm>
          <a:prstGeom prst="rect">
            <a:avLst/>
          </a:prstGeom>
        </p:spPr>
      </p:pic>
      <p:pic>
        <p:nvPicPr>
          <p:cNvPr id="12" name="Picture 11" descr="ε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81600" y="4038600"/>
            <a:ext cx="2220328" cy="1524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Κοίταξε την εικόνα και </a:t>
            </a:r>
            <a:r>
              <a:rPr lang="el-GR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 descr="a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1905000"/>
            <a:ext cx="3200400" cy="335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α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67400" y="3657600"/>
            <a:ext cx="2057400" cy="1600200"/>
          </a:xfrm>
          <a:prstGeom prst="rect">
            <a:avLst/>
          </a:prstGeom>
        </p:spPr>
      </p:pic>
      <p:pic>
        <p:nvPicPr>
          <p:cNvPr id="12" name="Picture 11" descr="ο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867400" y="1600200"/>
            <a:ext cx="2057400" cy="164431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990600"/>
            <a:ext cx="891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Κοίταξε  την εικόνα και </a:t>
            </a:r>
            <a:r>
              <a:rPr lang="el-GR" sz="3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ο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57800" y="3962400"/>
            <a:ext cx="2057400" cy="1644315"/>
          </a:xfrm>
          <a:prstGeom prst="rect">
            <a:avLst/>
          </a:prstGeom>
        </p:spPr>
      </p:pic>
      <p:pic>
        <p:nvPicPr>
          <p:cNvPr id="10" name="Picture 9" descr="i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9200" y="2133600"/>
            <a:ext cx="2514600" cy="29432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ι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81600" y="2057400"/>
            <a:ext cx="2209800" cy="156811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990600"/>
            <a:ext cx="891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Κοίταξε  την εικόνα και </a:t>
            </a:r>
            <a:r>
              <a:rPr lang="el-GR" sz="3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ο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57800" y="3962400"/>
            <a:ext cx="2057400" cy="1644315"/>
          </a:xfrm>
          <a:prstGeom prst="rect">
            <a:avLst/>
          </a:prstGeom>
        </p:spPr>
      </p:pic>
      <p:pic>
        <p:nvPicPr>
          <p:cNvPr id="9" name="Picture 8" descr="egg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5400" y="2362200"/>
            <a:ext cx="2667000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 descr="α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81600" y="1981200"/>
            <a:ext cx="2133600" cy="16002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990600"/>
            <a:ext cx="5181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Ώρα για ξεκούραση!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https://www.youtube.com/watch?v=EGymN-Lc87M</a:t>
            </a:r>
            <a:endParaRPr lang="en-US" dirty="0"/>
          </a:p>
        </p:txBody>
      </p:sp>
      <p:pic>
        <p:nvPicPr>
          <p:cNvPr id="12" name="Picture 11" descr="chil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0" y="4343400"/>
            <a:ext cx="3124200" cy="20574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990600"/>
            <a:ext cx="89154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1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</a:t>
            </a:r>
            <a:r>
              <a:rPr lang="el-GR" sz="31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ίταξε</a:t>
            </a:r>
            <a:r>
              <a:rPr lang="el-GR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την εικόνα και </a:t>
            </a:r>
            <a:r>
              <a:rPr lang="el-GR" sz="3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1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 descr="aerop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2057400"/>
            <a:ext cx="35814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ight Arrow 11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ι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57800" y="2209800"/>
            <a:ext cx="2209800" cy="1568115"/>
          </a:xfrm>
          <a:prstGeom prst="rect">
            <a:avLst/>
          </a:prstGeom>
        </p:spPr>
      </p:pic>
      <p:pic>
        <p:nvPicPr>
          <p:cNvPr id="9" name="Picture 8" descr="α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334000" y="4114800"/>
            <a:ext cx="2133600" cy="16002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762000"/>
            <a:ext cx="89154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1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</a:t>
            </a:r>
            <a:r>
              <a:rPr lang="el-GR" sz="31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ίταξε</a:t>
            </a:r>
            <a:r>
              <a:rPr lang="el-GR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την εικόνα και </a:t>
            </a:r>
            <a:r>
              <a:rPr lang="el-GR" sz="31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1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ι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57800" y="2057400"/>
            <a:ext cx="2209800" cy="1568115"/>
          </a:xfrm>
          <a:prstGeom prst="rect">
            <a:avLst/>
          </a:prstGeom>
        </p:spPr>
      </p:pic>
      <p:pic>
        <p:nvPicPr>
          <p:cNvPr id="10" name="Picture 9" descr="HIPP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2209800"/>
            <a:ext cx="3200400" cy="26909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ε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257800" y="4038600"/>
            <a:ext cx="2220328" cy="1524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914400"/>
            <a:ext cx="891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Κοίταξε την εικόνα και </a:t>
            </a:r>
            <a:r>
              <a:rPr lang="el-GR" sz="3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 descr="alepo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2209800"/>
            <a:ext cx="3048000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ο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10200" y="1905000"/>
            <a:ext cx="2057400" cy="1644315"/>
          </a:xfrm>
          <a:prstGeom prst="rect">
            <a:avLst/>
          </a:prstGeom>
        </p:spPr>
      </p:pic>
      <p:pic>
        <p:nvPicPr>
          <p:cNvPr id="12" name="Picture 11" descr="α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410200" y="3810000"/>
            <a:ext cx="2133600" cy="16002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838200"/>
            <a:ext cx="891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Κοίταξε την εικόνα και </a:t>
            </a:r>
            <a:r>
              <a:rPr lang="el-GR" sz="3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 descr="c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2286000"/>
            <a:ext cx="35814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α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38800" y="3886200"/>
            <a:ext cx="2133600" cy="1600200"/>
          </a:xfrm>
          <a:prstGeom prst="rect">
            <a:avLst/>
          </a:prstGeom>
        </p:spPr>
      </p:pic>
      <p:pic>
        <p:nvPicPr>
          <p:cNvPr id="12" name="Picture 11" descr="ε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62600" y="1981200"/>
            <a:ext cx="2220328" cy="1524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57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Κοίταξε </a:t>
            </a:r>
            <a:r>
              <a:rPr lang="el-GR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την εικόνα και </a:t>
            </a:r>
            <a:r>
              <a:rPr lang="el-GR" sz="3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 descr="elat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2362200"/>
            <a:ext cx="3048000" cy="3124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ight Arrow 10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α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334000" y="4038600"/>
            <a:ext cx="2133600" cy="1600200"/>
          </a:xfrm>
          <a:prstGeom prst="rect">
            <a:avLst/>
          </a:prstGeom>
        </p:spPr>
      </p:pic>
      <p:pic>
        <p:nvPicPr>
          <p:cNvPr id="12" name="Picture 11" descr="ε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57800" y="2133600"/>
            <a:ext cx="2220328" cy="1524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838200"/>
            <a:ext cx="891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3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</a:t>
            </a:r>
            <a:r>
              <a:rPr lang="el-GR" sz="33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ίταξε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την εικόνα και </a:t>
            </a:r>
            <a:r>
              <a:rPr lang="el-GR" sz="3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 descr="e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2438400"/>
            <a:ext cx="3200400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ight Arrow 11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ο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34000" y="1905000"/>
            <a:ext cx="2057400" cy="1644315"/>
          </a:xfrm>
          <a:prstGeom prst="rect">
            <a:avLst/>
          </a:prstGeom>
        </p:spPr>
      </p:pic>
      <p:pic>
        <p:nvPicPr>
          <p:cNvPr id="11" name="Picture 10" descr="ε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334000" y="3962400"/>
            <a:ext cx="2220328" cy="1524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206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609600"/>
            <a:ext cx="891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Κοίταξε την εικόνα και </a:t>
            </a:r>
            <a:r>
              <a:rPr lang="el-GR" sz="3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β</a:t>
            </a:r>
            <a:r>
              <a:rPr lang="el-GR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ρες το πρώτο γράμμα.</a:t>
            </a:r>
            <a:endParaRPr lang="en-US" sz="33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696200" y="5943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ι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95800" y="2133600"/>
            <a:ext cx="2209800" cy="1568115"/>
          </a:xfrm>
          <a:prstGeom prst="rect">
            <a:avLst/>
          </a:prstGeom>
        </p:spPr>
      </p:pic>
      <p:pic>
        <p:nvPicPr>
          <p:cNvPr id="12" name="Picture 11" descr="ε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95800" y="4038600"/>
            <a:ext cx="2220328" cy="1524000"/>
          </a:xfrm>
          <a:prstGeom prst="rect">
            <a:avLst/>
          </a:prstGeom>
        </p:spPr>
      </p:pic>
      <p:pic>
        <p:nvPicPr>
          <p:cNvPr id="13" name="Picture 12" descr="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90600" y="2057400"/>
            <a:ext cx="2590800" cy="32766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216</Words>
  <Application>Microsoft Office PowerPoint</Application>
  <PresentationFormat>On-screen Show (4:3)</PresentationFormat>
  <Paragraphs>24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124</cp:revision>
  <dcterms:created xsi:type="dcterms:W3CDTF">2020-03-21T09:11:15Z</dcterms:created>
  <dcterms:modified xsi:type="dcterms:W3CDTF">2021-01-26T11:45:47Z</dcterms:modified>
</cp:coreProperties>
</file>