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69" r:id="rId2"/>
    <p:sldId id="256" r:id="rId3"/>
    <p:sldId id="287" r:id="rId4"/>
    <p:sldId id="270" r:id="rId5"/>
    <p:sldId id="257" r:id="rId6"/>
    <p:sldId id="288" r:id="rId7"/>
    <p:sldId id="271" r:id="rId8"/>
    <p:sldId id="258" r:id="rId9"/>
    <p:sldId id="289" r:id="rId10"/>
    <p:sldId id="272" r:id="rId11"/>
    <p:sldId id="259" r:id="rId12"/>
    <p:sldId id="290" r:id="rId13"/>
    <p:sldId id="273" r:id="rId14"/>
    <p:sldId id="260" r:id="rId15"/>
    <p:sldId id="291" r:id="rId16"/>
    <p:sldId id="274" r:id="rId17"/>
    <p:sldId id="264" r:id="rId18"/>
    <p:sldId id="292" r:id="rId19"/>
    <p:sldId id="275" r:id="rId20"/>
    <p:sldId id="263" r:id="rId21"/>
    <p:sldId id="281" r:id="rId22"/>
    <p:sldId id="286" r:id="rId23"/>
    <p:sldId id="265" r:id="rId24"/>
    <p:sldId id="276" r:id="rId25"/>
    <p:sldId id="284" r:id="rId26"/>
    <p:sldId id="267" r:id="rId27"/>
    <p:sldId id="283" r:id="rId28"/>
    <p:sldId id="277" r:id="rId29"/>
    <p:sldId id="266" r:id="rId30"/>
    <p:sldId id="278" r:id="rId31"/>
    <p:sldId id="293" r:id="rId32"/>
    <p:sldId id="261" r:id="rId33"/>
    <p:sldId id="279" r:id="rId34"/>
    <p:sldId id="294" r:id="rId35"/>
    <p:sldId id="262" r:id="rId36"/>
    <p:sldId id="282" r:id="rId37"/>
    <p:sldId id="295" r:id="rId38"/>
    <p:sldId id="26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6B03843-86C6-4108-95F8-AC4DA8138CDA}">
          <p14:sldIdLst>
            <p14:sldId id="269"/>
            <p14:sldId id="256"/>
            <p14:sldId id="287"/>
            <p14:sldId id="270"/>
            <p14:sldId id="257"/>
            <p14:sldId id="288"/>
            <p14:sldId id="271"/>
          </p14:sldIdLst>
        </p14:section>
        <p14:section name="Untitled Section" id="{2C7B7980-372D-45A5-8A0D-FEBDFC32EACF}">
          <p14:sldIdLst>
            <p14:sldId id="258"/>
            <p14:sldId id="289"/>
            <p14:sldId id="272"/>
            <p14:sldId id="259"/>
            <p14:sldId id="290"/>
            <p14:sldId id="273"/>
            <p14:sldId id="260"/>
            <p14:sldId id="291"/>
            <p14:sldId id="274"/>
            <p14:sldId id="264"/>
            <p14:sldId id="292"/>
            <p14:sldId id="275"/>
            <p14:sldId id="263"/>
            <p14:sldId id="281"/>
            <p14:sldId id="286"/>
            <p14:sldId id="265"/>
            <p14:sldId id="276"/>
            <p14:sldId id="284"/>
            <p14:sldId id="267"/>
            <p14:sldId id="283"/>
            <p14:sldId id="277"/>
            <p14:sldId id="266"/>
            <p14:sldId id="278"/>
            <p14:sldId id="293"/>
            <p14:sldId id="261"/>
            <p14:sldId id="279"/>
            <p14:sldId id="294"/>
            <p14:sldId id="262"/>
            <p14:sldId id="282"/>
            <p14:sldId id="295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3163" y="-9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C98E6-6430-4687-944E-1F3D6EB2139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E88A2-C17F-4506-BEF1-6913069A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5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88A2-C17F-4506-BEF1-6913069A92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6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3D85981-92C0-4B4E-A34B-4ADAF7FD99C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E57C1E3-624E-43AE-B586-E0C569488BE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5981-92C0-4B4E-A34B-4ADAF7FD99C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1E3-624E-43AE-B586-E0C569488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5981-92C0-4B4E-A34B-4ADAF7FD99C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1E3-624E-43AE-B586-E0C569488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5981-92C0-4B4E-A34B-4ADAF7FD99C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1E3-624E-43AE-B586-E0C569488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5981-92C0-4B4E-A34B-4ADAF7FD99C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1E3-624E-43AE-B586-E0C569488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5981-92C0-4B4E-A34B-4ADAF7FD99C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1E3-624E-43AE-B586-E0C569488B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5981-92C0-4B4E-A34B-4ADAF7FD99C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1E3-624E-43AE-B586-E0C569488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5981-92C0-4B4E-A34B-4ADAF7FD99C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1E3-624E-43AE-B586-E0C569488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5981-92C0-4B4E-A34B-4ADAF7FD99C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1E3-624E-43AE-B586-E0C569488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5981-92C0-4B4E-A34B-4ADAF7FD99C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1E3-624E-43AE-B586-E0C569488BE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5981-92C0-4B4E-A34B-4ADAF7FD99C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1E3-624E-43AE-B586-E0C569488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3D85981-92C0-4B4E-A34B-4ADAF7FD99C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E57C1E3-624E-43AE-B586-E0C569488B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6000" dirty="0" smtClean="0"/>
              <a:t>Παίζω με τις προσθέσεις και τις αφαιρέσεις!!</a:t>
            </a:r>
          </a:p>
          <a:p>
            <a:endParaRPr lang="el-GR" sz="6000" dirty="0"/>
          </a:p>
          <a:p>
            <a:pPr marL="0" indent="0">
              <a:buNone/>
            </a:pPr>
            <a:r>
              <a:rPr lang="el-GR" sz="6000" dirty="0" smtClean="0"/>
              <a:t>0-10</a:t>
            </a:r>
            <a:endParaRPr lang="en-US" sz="6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86200"/>
            <a:ext cx="32385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5715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B0F0"/>
                </a:solidFill>
              </a:rPr>
              <a:t>Ειδική εκπαιδευτικός: Μαριάννα Αναξαγόρα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959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l-GR" sz="6600" dirty="0"/>
              <a:t>ΠΡΟΣΠΑΘΗΣΕ ΞΑΝΑ!</a:t>
            </a:r>
          </a:p>
          <a:p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6629400" y="4495800"/>
            <a:ext cx="1447800" cy="1447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391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4+3=</a:t>
            </a:r>
            <a:endParaRPr lang="en-US" sz="8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220662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914400" y="1143000"/>
            <a:ext cx="2057400" cy="1905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8</a:t>
            </a:r>
            <a:endParaRPr lang="en-US" sz="8000" dirty="0"/>
          </a:p>
        </p:txBody>
      </p:sp>
      <p:sp>
        <p:nvSpPr>
          <p:cNvPr id="8" name="Isosceles Triangle 7"/>
          <p:cNvSpPr/>
          <p:nvPr/>
        </p:nvSpPr>
        <p:spPr>
          <a:xfrm>
            <a:off x="914400" y="3810000"/>
            <a:ext cx="2057400" cy="2057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7</a:t>
            </a:r>
            <a:endParaRPr lang="en-US" sz="80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314800"/>
            <a:ext cx="1944687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2209800" y="5334000"/>
            <a:ext cx="533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rId4" action="ppaction://hlinksldjump" highlightClick="1"/>
          </p:cNvPr>
          <p:cNvSpPr/>
          <p:nvPr/>
        </p:nvSpPr>
        <p:spPr>
          <a:xfrm>
            <a:off x="2476500" y="2438400"/>
            <a:ext cx="4953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628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ΣΩΣΤΑ!!!!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Action Button: Forward or Next 1">
            <a:hlinkClick r:id="rId2" action="ppaction://hlinksldjump" highlightClick="1"/>
          </p:cNvPr>
          <p:cNvSpPr/>
          <p:nvPr/>
        </p:nvSpPr>
        <p:spPr>
          <a:xfrm>
            <a:off x="5867400" y="4419600"/>
            <a:ext cx="1600200" cy="1447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iley Face 3"/>
          <p:cNvSpPr/>
          <p:nvPr/>
        </p:nvSpPr>
        <p:spPr>
          <a:xfrm>
            <a:off x="1371600" y="4114800"/>
            <a:ext cx="2057400" cy="2057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85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l-GR" sz="6600" dirty="0"/>
              <a:t>ΠΡΟΣΠΑΘΗΣΕ ΞΑΝΑ!</a:t>
            </a:r>
          </a:p>
          <a:p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5562600" y="4267200"/>
            <a:ext cx="1600200" cy="1295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29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5+2=</a:t>
            </a:r>
            <a:endParaRPr lang="en-US" sz="8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914400"/>
            <a:ext cx="25908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7</a:t>
            </a:r>
            <a:endParaRPr lang="en-US" sz="8000" dirty="0"/>
          </a:p>
        </p:txBody>
      </p:sp>
      <p:sp>
        <p:nvSpPr>
          <p:cNvPr id="8" name="Rounded Rectangle 7"/>
          <p:cNvSpPr/>
          <p:nvPr/>
        </p:nvSpPr>
        <p:spPr>
          <a:xfrm>
            <a:off x="609600" y="3962400"/>
            <a:ext cx="24384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9</a:t>
            </a:r>
            <a:endParaRPr lang="en-US" sz="8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61994"/>
            <a:ext cx="1944687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2286000" y="1828800"/>
            <a:ext cx="6858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rId3" action="ppaction://hlinksldjump" highlightClick="1"/>
          </p:cNvPr>
          <p:cNvSpPr/>
          <p:nvPr/>
        </p:nvSpPr>
        <p:spPr>
          <a:xfrm>
            <a:off x="2209800" y="4838700"/>
            <a:ext cx="609600" cy="6477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96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ΣΩΣΤΑ!!!!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Action Button: Forward or Next 1">
            <a:hlinkClick r:id="rId2" action="ppaction://hlinksldjump" highlightClick="1"/>
          </p:cNvPr>
          <p:cNvSpPr/>
          <p:nvPr/>
        </p:nvSpPr>
        <p:spPr>
          <a:xfrm>
            <a:off x="5638800" y="4343400"/>
            <a:ext cx="1219200" cy="1371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89387"/>
            <a:ext cx="2079625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485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el-GR" sz="6400" dirty="0"/>
              <a:t>ΠΡΟΣΠΑΘΗΣΕ ΞΑΝΑ!</a:t>
            </a:r>
          </a:p>
          <a:p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5715000" y="4495800"/>
            <a:ext cx="1752600" cy="1447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30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6+4=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2514600" cy="1676400"/>
          </a:xfrm>
        </p:spPr>
        <p:txBody>
          <a:bodyPr/>
          <a:lstStyle/>
          <a:p>
            <a:r>
              <a:rPr lang="el-GR" dirty="0" smtClean="0"/>
              <a:t>10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9200" y="1524000"/>
            <a:ext cx="2209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9</a:t>
            </a:r>
            <a:endParaRPr lang="en-US" sz="8000" dirty="0"/>
          </a:p>
        </p:txBody>
      </p:sp>
      <p:sp>
        <p:nvSpPr>
          <p:cNvPr id="7" name="Rectangle 6"/>
          <p:cNvSpPr/>
          <p:nvPr/>
        </p:nvSpPr>
        <p:spPr>
          <a:xfrm>
            <a:off x="1219200" y="4038600"/>
            <a:ext cx="2209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10</a:t>
            </a:r>
            <a:endParaRPr lang="en-US" sz="8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405937"/>
            <a:ext cx="1944687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2895600" y="4953000"/>
            <a:ext cx="5334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rId3" action="ppaction://hlinksldjump" highlightClick="1"/>
          </p:cNvPr>
          <p:cNvSpPr/>
          <p:nvPr/>
        </p:nvSpPr>
        <p:spPr>
          <a:xfrm>
            <a:off x="2819400" y="2286000"/>
            <a:ext cx="6096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92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ΣΩΣΤΑ!!!!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Action Button: Forward or Next 1">
            <a:hlinkClick r:id="rId2" action="ppaction://hlinksldjump" highlightClick="1"/>
          </p:cNvPr>
          <p:cNvSpPr/>
          <p:nvPr/>
        </p:nvSpPr>
        <p:spPr>
          <a:xfrm>
            <a:off x="6172200" y="4724400"/>
            <a:ext cx="1295400" cy="1219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38600"/>
            <a:ext cx="2079625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485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819400"/>
            <a:ext cx="62483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6600" dirty="0" smtClean="0"/>
              <a:t>ΠΡΟΣΠΑΘΗΣΕ ΞΑΝΑ!</a:t>
            </a:r>
            <a:endParaRPr lang="el-GR" sz="6600" dirty="0"/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6324600" y="4572000"/>
            <a:ext cx="1219200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95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5+5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4267200"/>
            <a:ext cx="2057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10</a:t>
            </a:r>
            <a:endParaRPr lang="en-US" sz="9600" dirty="0"/>
          </a:p>
        </p:txBody>
      </p:sp>
      <p:sp>
        <p:nvSpPr>
          <p:cNvPr id="7" name="Rectangle 6"/>
          <p:cNvSpPr/>
          <p:nvPr/>
        </p:nvSpPr>
        <p:spPr>
          <a:xfrm>
            <a:off x="1638300" y="2057400"/>
            <a:ext cx="1981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11</a:t>
            </a:r>
            <a:endParaRPr lang="en-US" sz="9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828800"/>
            <a:ext cx="19431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ction Button: Forward or Next 7">
            <a:hlinkClick r:id="rId3" action="ppaction://hlinksldjump" highlightClick="1"/>
          </p:cNvPr>
          <p:cNvSpPr/>
          <p:nvPr/>
        </p:nvSpPr>
        <p:spPr>
          <a:xfrm>
            <a:off x="3200400" y="2819400"/>
            <a:ext cx="4191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3276600" y="5029200"/>
            <a:ext cx="3810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4572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Πατάω το βελάκι στον σωστό αριθμό: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26750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2+2=</a:t>
            </a:r>
            <a:endParaRPr lang="en-US" sz="8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19200" y="1295400"/>
            <a:ext cx="1676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8</a:t>
            </a:r>
            <a:endParaRPr lang="en-US" sz="8000" dirty="0"/>
          </a:p>
        </p:txBody>
      </p:sp>
      <p:sp>
        <p:nvSpPr>
          <p:cNvPr id="8" name="Oval 7"/>
          <p:cNvSpPr/>
          <p:nvPr/>
        </p:nvSpPr>
        <p:spPr>
          <a:xfrm>
            <a:off x="1143000" y="4191000"/>
            <a:ext cx="17526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4</a:t>
            </a:r>
            <a:endParaRPr lang="en-US" sz="8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69769"/>
            <a:ext cx="1944687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2286000" y="2133600"/>
            <a:ext cx="6096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rId3" action="ppaction://hlinksldjump" highlightClick="1"/>
          </p:cNvPr>
          <p:cNvSpPr/>
          <p:nvPr/>
        </p:nvSpPr>
        <p:spPr>
          <a:xfrm>
            <a:off x="2362200" y="5105400"/>
            <a:ext cx="5334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l-GR" sz="6600" dirty="0"/>
              <a:t>ΠΡΟΣΠΑΘΗΣΕ ΞΑΝΑ!</a:t>
            </a:r>
          </a:p>
          <a:p>
            <a:endParaRPr lang="en-US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6705600" y="5029200"/>
            <a:ext cx="1447800" cy="1295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614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ΣΩΣΤΑ!!!!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Action Button: Forward or Next 1">
            <a:hlinkClick r:id="rId2" action="ppaction://hlinksldjump" highlightClick="1"/>
          </p:cNvPr>
          <p:cNvSpPr/>
          <p:nvPr/>
        </p:nvSpPr>
        <p:spPr>
          <a:xfrm>
            <a:off x="5562600" y="4267200"/>
            <a:ext cx="1219200" cy="1371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38600"/>
            <a:ext cx="2079625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485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8+2=</a:t>
            </a:r>
            <a:endParaRPr lang="en-US" sz="8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1013927"/>
            <a:ext cx="1981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9</a:t>
            </a:r>
            <a:endParaRPr lang="en-US" sz="8000" dirty="0"/>
          </a:p>
        </p:txBody>
      </p:sp>
      <p:sp>
        <p:nvSpPr>
          <p:cNvPr id="8" name="Rectangle 7"/>
          <p:cNvSpPr/>
          <p:nvPr/>
        </p:nvSpPr>
        <p:spPr>
          <a:xfrm>
            <a:off x="1111898" y="3813110"/>
            <a:ext cx="2012302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10</a:t>
            </a:r>
            <a:endParaRPr lang="en-US" sz="8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58883"/>
            <a:ext cx="1944687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2438400" y="2258883"/>
            <a:ext cx="533400" cy="5076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rId3" action="ppaction://hlinksldjump" highlightClick="1"/>
          </p:cNvPr>
          <p:cNvSpPr/>
          <p:nvPr/>
        </p:nvSpPr>
        <p:spPr>
          <a:xfrm>
            <a:off x="2590800" y="5181600"/>
            <a:ext cx="533400" cy="53651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09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l-GR" sz="6600" dirty="0"/>
              <a:t>ΠΡΟΣΠΑΘΗΣΕ ΞΑΝΑ!</a:t>
            </a:r>
          </a:p>
          <a:p>
            <a:endParaRPr lang="en-US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6705600" y="5181600"/>
            <a:ext cx="1524000" cy="1295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17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ΣΩΣΤΑ!!!!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6019800" y="4800600"/>
            <a:ext cx="1524000" cy="1447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145448"/>
            <a:ext cx="2079625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485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10-6=</a:t>
            </a:r>
            <a:endParaRPr lang="en-US" sz="8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1295400" y="1143000"/>
            <a:ext cx="1676400" cy="1752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4</a:t>
            </a:r>
            <a:endParaRPr lang="en-US" sz="8000" dirty="0"/>
          </a:p>
        </p:txBody>
      </p:sp>
      <p:sp>
        <p:nvSpPr>
          <p:cNvPr id="8" name="Isosceles Triangle 7"/>
          <p:cNvSpPr/>
          <p:nvPr/>
        </p:nvSpPr>
        <p:spPr>
          <a:xfrm>
            <a:off x="1066800" y="3810000"/>
            <a:ext cx="1905000" cy="2057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3</a:t>
            </a:r>
            <a:endParaRPr lang="en-US" sz="8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71324"/>
            <a:ext cx="1944687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2514600" y="2362200"/>
            <a:ext cx="3810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rId3" action="ppaction://hlinksldjump" highlightClick="1"/>
          </p:cNvPr>
          <p:cNvSpPr/>
          <p:nvPr/>
        </p:nvSpPr>
        <p:spPr>
          <a:xfrm>
            <a:off x="2438400" y="5181600"/>
            <a:ext cx="4572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07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ΣΩΣΤΑ!!!!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Action Button: Forward or Next 1">
            <a:hlinkClick r:id="rId2" action="ppaction://hlinksldjump" highlightClick="1"/>
          </p:cNvPr>
          <p:cNvSpPr/>
          <p:nvPr/>
        </p:nvSpPr>
        <p:spPr>
          <a:xfrm>
            <a:off x="5638800" y="4419600"/>
            <a:ext cx="2057400" cy="1600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85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6600" dirty="0"/>
              <a:t>ΠΡΟΣΠΑΘΗΣΕ ΞΑΝΑ!</a:t>
            </a:r>
          </a:p>
          <a:p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5638800" y="4572000"/>
            <a:ext cx="1676400" cy="1524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07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8-4=</a:t>
            </a:r>
            <a:endParaRPr lang="en-US" sz="8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990600" y="762000"/>
            <a:ext cx="2057400" cy="2133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4</a:t>
            </a:r>
            <a:endParaRPr lang="en-US" sz="8000" dirty="0"/>
          </a:p>
        </p:txBody>
      </p:sp>
      <p:sp>
        <p:nvSpPr>
          <p:cNvPr id="8" name="Isosceles Triangle 7"/>
          <p:cNvSpPr/>
          <p:nvPr/>
        </p:nvSpPr>
        <p:spPr>
          <a:xfrm>
            <a:off x="1066800" y="3962400"/>
            <a:ext cx="1981200" cy="1828800"/>
          </a:xfrm>
          <a:prstGeom prst="triangle">
            <a:avLst>
              <a:gd name="adj" fmla="val 476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5</a:t>
            </a:r>
            <a:endParaRPr lang="en-US" sz="8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52663"/>
            <a:ext cx="1944687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ction Button: Forward or Next 8">
            <a:hlinkClick r:id="rId3" action="ppaction://hlinksldjump" highlightClick="1"/>
          </p:cNvPr>
          <p:cNvSpPr/>
          <p:nvPr/>
        </p:nvSpPr>
        <p:spPr>
          <a:xfrm>
            <a:off x="2438400" y="2252663"/>
            <a:ext cx="533400" cy="642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2514600" y="5105400"/>
            <a:ext cx="4572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66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ΣΩΣΤΑ!!!!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Action Button: Forward or Next 1">
            <a:hlinkClick r:id="rId2" action="ppaction://hlinksldjump" highlightClick="1"/>
          </p:cNvPr>
          <p:cNvSpPr/>
          <p:nvPr/>
        </p:nvSpPr>
        <p:spPr>
          <a:xfrm>
            <a:off x="6324600" y="4953000"/>
            <a:ext cx="1219200" cy="990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iley Face 3"/>
          <p:cNvSpPr/>
          <p:nvPr/>
        </p:nvSpPr>
        <p:spPr>
          <a:xfrm>
            <a:off x="1676400" y="4114800"/>
            <a:ext cx="1981200" cy="1981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85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6600" dirty="0"/>
              <a:t>ΠΡΟΣΠΑΘΗΣΕ ΞΑΝΑ!</a:t>
            </a:r>
          </a:p>
          <a:p>
            <a:endParaRPr lang="en-US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6553200" y="4495800"/>
            <a:ext cx="1447800" cy="1295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1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ΣΩΣΤΑ!!!!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6400800" y="4495800"/>
            <a:ext cx="1676400" cy="1524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57281"/>
            <a:ext cx="2079625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485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9-3=</a:t>
            </a:r>
            <a:endParaRPr lang="en-US" sz="8800" dirty="0"/>
          </a:p>
        </p:txBody>
      </p:sp>
      <p:sp>
        <p:nvSpPr>
          <p:cNvPr id="6" name="Rectangle 5"/>
          <p:cNvSpPr/>
          <p:nvPr/>
        </p:nvSpPr>
        <p:spPr>
          <a:xfrm>
            <a:off x="838200" y="762000"/>
            <a:ext cx="19812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7</a:t>
            </a:r>
            <a:endParaRPr lang="en-US" sz="8000" dirty="0"/>
          </a:p>
        </p:txBody>
      </p:sp>
      <p:sp>
        <p:nvSpPr>
          <p:cNvPr id="7" name="Rectangle 6"/>
          <p:cNvSpPr/>
          <p:nvPr/>
        </p:nvSpPr>
        <p:spPr>
          <a:xfrm>
            <a:off x="914400" y="3810000"/>
            <a:ext cx="19050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6</a:t>
            </a:r>
            <a:endParaRPr lang="en-US" sz="80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29264"/>
            <a:ext cx="1944687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2209800" y="5181600"/>
            <a:ext cx="5334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rId3" action="ppaction://hlinksldjump" highlightClick="1"/>
          </p:cNvPr>
          <p:cNvSpPr/>
          <p:nvPr/>
        </p:nvSpPr>
        <p:spPr>
          <a:xfrm>
            <a:off x="2057400" y="1828800"/>
            <a:ext cx="609600" cy="762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110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ΣΩΣΤΑ!!!!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Action Button: Forward or Next 3">
            <a:hlinkClick r:id="rId2" action="ppaction://hlinksldjump" highlightClick="1"/>
          </p:cNvPr>
          <p:cNvSpPr/>
          <p:nvPr/>
        </p:nvSpPr>
        <p:spPr>
          <a:xfrm>
            <a:off x="6477000" y="4572000"/>
            <a:ext cx="1676400" cy="1600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28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6600" dirty="0"/>
              <a:t>ΠΡΟΣΠΑΘΗΣΕ ΞΑΝΑ!</a:t>
            </a:r>
          </a:p>
          <a:p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6019800" y="5105400"/>
            <a:ext cx="1676400" cy="1295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9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6-2=</a:t>
            </a:r>
            <a:endParaRPr lang="en-US" sz="8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0" y="4114800"/>
            <a:ext cx="1524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8</a:t>
            </a:r>
            <a:endParaRPr lang="en-US" sz="8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52663"/>
            <a:ext cx="1944687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43000" y="1295400"/>
            <a:ext cx="1524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4</a:t>
            </a:r>
            <a:endParaRPr lang="en-US" sz="8000" dirty="0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2209800" y="2252663"/>
            <a:ext cx="457200" cy="5667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rId3" action="ppaction://hlinksldjump" highlightClick="1"/>
          </p:cNvPr>
          <p:cNvSpPr/>
          <p:nvPr/>
        </p:nvSpPr>
        <p:spPr>
          <a:xfrm>
            <a:off x="2209800" y="5105400"/>
            <a:ext cx="5334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6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ΣΩΣΤΑ!!!!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Action Button: Forward or Next 1">
            <a:hlinkClick r:id="rId2" action="ppaction://hlinksldjump" highlightClick="1"/>
          </p:cNvPr>
          <p:cNvSpPr/>
          <p:nvPr/>
        </p:nvSpPr>
        <p:spPr>
          <a:xfrm>
            <a:off x="6400800" y="4648200"/>
            <a:ext cx="1447800" cy="1524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25232"/>
            <a:ext cx="2079625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485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6600" dirty="0"/>
              <a:t>ΠΡΟΣΠΑΘΗΣΕ ΞΑΝΑ!</a:t>
            </a:r>
          </a:p>
          <a:p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6248400" y="4724400"/>
            <a:ext cx="1752600" cy="1524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9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Μπράβο!!!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Τα κατάφερες!!!!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3726548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8318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sz="7200" dirty="0" smtClean="0"/>
              <a:t>ΠΡΟΣΠΑΘΗΣΕ ΞΑΝΑ!</a:t>
            </a:r>
            <a:endParaRPr lang="en-US" sz="7200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6705600" y="4724400"/>
            <a:ext cx="1524000" cy="1219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3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2+1=</a:t>
            </a:r>
            <a:endParaRPr lang="en-US" sz="8800" dirty="0"/>
          </a:p>
        </p:txBody>
      </p:sp>
      <p:sp>
        <p:nvSpPr>
          <p:cNvPr id="6" name="Rectangle 5"/>
          <p:cNvSpPr/>
          <p:nvPr/>
        </p:nvSpPr>
        <p:spPr>
          <a:xfrm>
            <a:off x="990600" y="1752600"/>
            <a:ext cx="1905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5</a:t>
            </a:r>
            <a:endParaRPr lang="en-US" sz="8000" dirty="0"/>
          </a:p>
        </p:txBody>
      </p:sp>
      <p:sp>
        <p:nvSpPr>
          <p:cNvPr id="7" name="Rectangle 6"/>
          <p:cNvSpPr/>
          <p:nvPr/>
        </p:nvSpPr>
        <p:spPr>
          <a:xfrm>
            <a:off x="1070688" y="4267200"/>
            <a:ext cx="19050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3</a:t>
            </a:r>
            <a:endParaRPr lang="en-US" sz="8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52662"/>
            <a:ext cx="1944687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ction Button: Forward or Next 8">
            <a:hlinkClick r:id="rId3" action="ppaction://hlinksldjump" highlightClick="1"/>
          </p:cNvPr>
          <p:cNvSpPr/>
          <p:nvPr/>
        </p:nvSpPr>
        <p:spPr>
          <a:xfrm>
            <a:off x="2514600" y="2743200"/>
            <a:ext cx="3810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2514600" y="5486400"/>
            <a:ext cx="461088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37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ΣΩΣΤΑ!!!!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Action Button: Forward or Next 1">
            <a:hlinkClick r:id="rId2" action="ppaction://hlinksldjump" highlightClick="1"/>
          </p:cNvPr>
          <p:cNvSpPr/>
          <p:nvPr/>
        </p:nvSpPr>
        <p:spPr>
          <a:xfrm>
            <a:off x="6019800" y="4648200"/>
            <a:ext cx="1600200" cy="1295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iley Face 3"/>
          <p:cNvSpPr/>
          <p:nvPr/>
        </p:nvSpPr>
        <p:spPr>
          <a:xfrm>
            <a:off x="1447800" y="4191000"/>
            <a:ext cx="1828800" cy="1676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85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3244334"/>
            <a:ext cx="6324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6600" dirty="0" smtClean="0"/>
              <a:t>ΠΡΟΣΠΑΘΗΣΕ ΞΑΝΑ!</a:t>
            </a:r>
            <a:endParaRPr lang="el-GR" sz="6600" dirty="0"/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6248400" y="4876800"/>
            <a:ext cx="1600200" cy="1371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49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3+3=</a:t>
            </a:r>
            <a:endParaRPr lang="en-US" sz="8800" dirty="0"/>
          </a:p>
        </p:txBody>
      </p:sp>
      <p:sp>
        <p:nvSpPr>
          <p:cNvPr id="12" name="Oval 11"/>
          <p:cNvSpPr/>
          <p:nvPr/>
        </p:nvSpPr>
        <p:spPr>
          <a:xfrm>
            <a:off x="914400" y="1676400"/>
            <a:ext cx="19050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6</a:t>
            </a:r>
            <a:endParaRPr lang="en-US" sz="8000" dirty="0"/>
          </a:p>
        </p:txBody>
      </p:sp>
      <p:sp>
        <p:nvSpPr>
          <p:cNvPr id="13" name="Oval 12"/>
          <p:cNvSpPr/>
          <p:nvPr/>
        </p:nvSpPr>
        <p:spPr>
          <a:xfrm>
            <a:off x="838200" y="4267199"/>
            <a:ext cx="1981200" cy="20574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dirty="0" smtClean="0"/>
              <a:t>7</a:t>
            </a:r>
            <a:endParaRPr lang="en-US" sz="8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0"/>
            <a:ext cx="1944687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2209800" y="2819400"/>
            <a:ext cx="3810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rId3" action="ppaction://hlinksldjump" highlightClick="1"/>
          </p:cNvPr>
          <p:cNvSpPr/>
          <p:nvPr/>
        </p:nvSpPr>
        <p:spPr>
          <a:xfrm>
            <a:off x="2057400" y="5410200"/>
            <a:ext cx="4572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43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l-GR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ΣΩΣΤΑ!!!!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Action Button: Forward or Next 1">
            <a:hlinkClick r:id="rId2" action="ppaction://hlinksldjump" highlightClick="1"/>
          </p:cNvPr>
          <p:cNvSpPr/>
          <p:nvPr/>
        </p:nvSpPr>
        <p:spPr>
          <a:xfrm>
            <a:off x="6096000" y="4724400"/>
            <a:ext cx="1371600" cy="1447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iley Face 3"/>
          <p:cNvSpPr/>
          <p:nvPr/>
        </p:nvSpPr>
        <p:spPr>
          <a:xfrm>
            <a:off x="1752600" y="4038600"/>
            <a:ext cx="1981200" cy="1905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85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</TotalTime>
  <Words>135</Words>
  <Application>Microsoft Office PowerPoint</Application>
  <PresentationFormat>On-screen Show (4:3)</PresentationFormat>
  <Paragraphs>69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Austin</vt:lpstr>
      <vt:lpstr>PowerPoint Presentation</vt:lpstr>
      <vt:lpstr>5+5 </vt:lpstr>
      <vt:lpstr>PowerPoint Presentation</vt:lpstr>
      <vt:lpstr>PowerPoint Presentation</vt:lpstr>
      <vt:lpstr>2+1=</vt:lpstr>
      <vt:lpstr>PowerPoint Presentation</vt:lpstr>
      <vt:lpstr>PowerPoint Presentation</vt:lpstr>
      <vt:lpstr>3+3=</vt:lpstr>
      <vt:lpstr>PowerPoint Presentation</vt:lpstr>
      <vt:lpstr>PowerPoint Presentation</vt:lpstr>
      <vt:lpstr>4+3=</vt:lpstr>
      <vt:lpstr>PowerPoint Presentation</vt:lpstr>
      <vt:lpstr>PowerPoint Presentation</vt:lpstr>
      <vt:lpstr>5+2=</vt:lpstr>
      <vt:lpstr>PowerPoint Presentation</vt:lpstr>
      <vt:lpstr>PowerPoint Presentation</vt:lpstr>
      <vt:lpstr>6+4=</vt:lpstr>
      <vt:lpstr>PowerPoint Presentation</vt:lpstr>
      <vt:lpstr>PowerPoint Presentation</vt:lpstr>
      <vt:lpstr>2+2=</vt:lpstr>
      <vt:lpstr>PowerPoint Presentation</vt:lpstr>
      <vt:lpstr>PowerPoint Presentation</vt:lpstr>
      <vt:lpstr>8+2=</vt:lpstr>
      <vt:lpstr>PowerPoint Presentation</vt:lpstr>
      <vt:lpstr>PowerPoint Presentation</vt:lpstr>
      <vt:lpstr>10-6=</vt:lpstr>
      <vt:lpstr>PowerPoint Presentation</vt:lpstr>
      <vt:lpstr>PowerPoint Presentation</vt:lpstr>
      <vt:lpstr>8-4=</vt:lpstr>
      <vt:lpstr>PowerPoint Presentation</vt:lpstr>
      <vt:lpstr>PowerPoint Presentation</vt:lpstr>
      <vt:lpstr>9-3=</vt:lpstr>
      <vt:lpstr>PowerPoint Presentation</vt:lpstr>
      <vt:lpstr>PowerPoint Presentation</vt:lpstr>
      <vt:lpstr>6-2=</vt:lpstr>
      <vt:lpstr>PowerPoint Presentation</vt:lpstr>
      <vt:lpstr>PowerPoint Presentation</vt:lpstr>
      <vt:lpstr>Μπράβο!!!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5+5=</dc:title>
  <dc:creator>George</dc:creator>
  <cp:lastModifiedBy>George</cp:lastModifiedBy>
  <cp:revision>14</cp:revision>
  <dcterms:created xsi:type="dcterms:W3CDTF">2020-03-24T07:43:20Z</dcterms:created>
  <dcterms:modified xsi:type="dcterms:W3CDTF">2020-03-25T13:39:46Z</dcterms:modified>
</cp:coreProperties>
</file>