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4" r:id="rId17"/>
    <p:sldId id="271" r:id="rId18"/>
    <p:sldId id="272" r:id="rId19"/>
    <p:sldId id="273" r:id="rId20"/>
    <p:sldId id="274" r:id="rId21"/>
    <p:sldId id="275" r:id="rId22"/>
    <p:sldId id="281" r:id="rId23"/>
    <p:sldId id="280" r:id="rId24"/>
    <p:sldId id="279" r:id="rId25"/>
    <p:sldId id="278" r:id="rId26"/>
    <p:sldId id="277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CC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59" autoAdjust="0"/>
    <p:restoredTop sz="94660"/>
  </p:normalViewPr>
  <p:slideViewPr>
    <p:cSldViewPr>
      <p:cViewPr varScale="1">
        <p:scale>
          <a:sx n="68" d="100"/>
          <a:sy n="68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1E4D-8EED-4E87-BC6E-744F0730D80A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0DEA8-98D6-4277-8B66-447F9E0C8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laser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27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slide" Target="slide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slide" Target="slide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slide" Target="slide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slide" Target="slide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1066800"/>
            <a:ext cx="670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</a:t>
            </a:r>
            <a:r>
              <a:rPr lang="el-G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Ώρα για πολλαπλασιασμό</a:t>
            </a:r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5240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7 = 14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6764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8 = 16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6667" y="1498209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9 = 18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4478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10 = 20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762000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Ώρα για παιχνίδι!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2192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x 0 = </a:t>
            </a:r>
          </a:p>
        </p:txBody>
      </p:sp>
      <p:sp>
        <p:nvSpPr>
          <p:cNvPr id="18" name="Oval Callout 17">
            <a:hlinkClick r:id="rId4" action="ppaction://hlinksldjump"/>
          </p:cNvPr>
          <p:cNvSpPr/>
          <p:nvPr/>
        </p:nvSpPr>
        <p:spPr>
          <a:xfrm>
            <a:off x="3657600" y="34290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9" name="Oval Callout 18">
            <a:hlinkClick r:id="rId5" action="ppaction://hlinksldjump"/>
          </p:cNvPr>
          <p:cNvSpPr/>
          <p:nvPr/>
        </p:nvSpPr>
        <p:spPr>
          <a:xfrm>
            <a:off x="5715000" y="32766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</a:t>
            </a:r>
          </a:p>
        </p:txBody>
      </p:sp>
      <p:sp>
        <p:nvSpPr>
          <p:cNvPr id="20" name="Right Arrow 19">
            <a:hlinkClick r:id="rId6" action="ppaction://hlinksldjump"/>
          </p:cNvPr>
          <p:cNvSpPr/>
          <p:nvPr/>
        </p:nvSpPr>
        <p:spPr>
          <a:xfrm>
            <a:off x="7010400" y="5791200"/>
            <a:ext cx="1524000" cy="685800"/>
          </a:xfrm>
          <a:prstGeom prst="rightArrow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>
            <a:hlinkClick r:id="" action="ppaction://hlinkshowjump?jump=previousslide"/>
          </p:cNvPr>
          <p:cNvSpPr/>
          <p:nvPr/>
        </p:nvSpPr>
        <p:spPr>
          <a:xfrm>
            <a:off x="533400" y="5715000"/>
            <a:ext cx="1600200" cy="685800"/>
          </a:xfrm>
          <a:prstGeom prst="leftArrow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010400" y="5791200"/>
            <a:ext cx="1524000" cy="685800"/>
          </a:xfrm>
          <a:prstGeom prst="rightArrow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>
            <a:hlinkClick r:id="" action="ppaction://hlinkshowjump?jump=previousslide"/>
          </p:cNvPr>
          <p:cNvSpPr/>
          <p:nvPr/>
        </p:nvSpPr>
        <p:spPr>
          <a:xfrm>
            <a:off x="533400" y="5715000"/>
            <a:ext cx="1600200" cy="685800"/>
          </a:xfrm>
          <a:prstGeom prst="leftArrow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s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1143000"/>
            <a:ext cx="3124200" cy="2743200"/>
          </a:xfrm>
          <a:prstGeom prst="rect">
            <a:avLst/>
          </a:prstGeom>
        </p:spPr>
      </p:pic>
    </p:spTree>
  </p:cSld>
  <p:clrMapOvr>
    <a:masterClrMapping/>
  </p:clrMapOvr>
  <p:transition advClick="0"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>
            <a:hlinkClick r:id="rId4" action="ppaction://hlinksldjump"/>
          </p:cNvPr>
          <p:cNvSpPr/>
          <p:nvPr/>
        </p:nvSpPr>
        <p:spPr>
          <a:xfrm>
            <a:off x="3657600" y="34290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2" name="Oval Callout 11">
            <a:hlinkClick r:id="rId5" action="ppaction://hlinksldjump"/>
          </p:cNvPr>
          <p:cNvSpPr/>
          <p:nvPr/>
        </p:nvSpPr>
        <p:spPr>
          <a:xfrm>
            <a:off x="5791200" y="33528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FF0000"/>
                </a:solidFill>
              </a:rPr>
              <a:t>2 </a:t>
            </a:r>
            <a:r>
              <a:rPr lang="en-US" sz="8000" b="1" dirty="0">
                <a:solidFill>
                  <a:srgbClr val="FF0000"/>
                </a:solidFill>
              </a:rPr>
              <a:t> x 1 = </a:t>
            </a:r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x 2 = </a:t>
            </a:r>
          </a:p>
        </p:txBody>
      </p:sp>
      <p:sp>
        <p:nvSpPr>
          <p:cNvPr id="14" name="Oval Callout 13">
            <a:hlinkClick r:id="rId4" action="ppaction://hlinksldjump"/>
          </p:cNvPr>
          <p:cNvSpPr/>
          <p:nvPr/>
        </p:nvSpPr>
        <p:spPr>
          <a:xfrm>
            <a:off x="3657600" y="34290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5" name="Oval Callout 14">
            <a:hlinkClick r:id="rId5" action="ppaction://hlinksldjump"/>
          </p:cNvPr>
          <p:cNvSpPr/>
          <p:nvPr/>
        </p:nvSpPr>
        <p:spPr>
          <a:xfrm>
            <a:off x="5638800" y="33528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/>
        </p:nvSpPr>
        <p:spPr>
          <a:xfrm>
            <a:off x="457200" y="5486400"/>
            <a:ext cx="1981200" cy="6858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6553200" y="5562600"/>
            <a:ext cx="2057400" cy="685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>
            <a:hlinkClick r:id="rId4" action="ppaction://hlinksldjump"/>
          </p:cNvPr>
          <p:cNvSpPr/>
          <p:nvPr/>
        </p:nvSpPr>
        <p:spPr>
          <a:xfrm>
            <a:off x="3657600" y="34290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Oval Callout 13">
            <a:hlinkClick r:id="rId5" action="ppaction://hlinksldjump"/>
          </p:cNvPr>
          <p:cNvSpPr/>
          <p:nvPr/>
        </p:nvSpPr>
        <p:spPr>
          <a:xfrm>
            <a:off x="5715000" y="32004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FF0000"/>
                </a:solidFill>
              </a:rPr>
              <a:t>2 </a:t>
            </a:r>
            <a:r>
              <a:rPr lang="en-US" sz="8000" b="1" dirty="0">
                <a:solidFill>
                  <a:srgbClr val="FF0000"/>
                </a:solidFill>
              </a:rPr>
              <a:t> x 3 = 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066800"/>
            <a:ext cx="5943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Πάμε να θυμηθούμε την προπαίδεια του  2;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x 4 = </a:t>
            </a:r>
          </a:p>
        </p:txBody>
      </p:sp>
      <p:sp>
        <p:nvSpPr>
          <p:cNvPr id="13" name="Oval Callout 12">
            <a:hlinkClick r:id="rId4" action="ppaction://hlinksldjump"/>
          </p:cNvPr>
          <p:cNvSpPr/>
          <p:nvPr/>
        </p:nvSpPr>
        <p:spPr>
          <a:xfrm>
            <a:off x="5638800" y="34290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</a:p>
        </p:txBody>
      </p:sp>
      <p:sp>
        <p:nvSpPr>
          <p:cNvPr id="14" name="Oval Callout 13">
            <a:hlinkClick r:id="rId5" action="ppaction://hlinksldjump"/>
          </p:cNvPr>
          <p:cNvSpPr/>
          <p:nvPr/>
        </p:nvSpPr>
        <p:spPr>
          <a:xfrm>
            <a:off x="3505200" y="33528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7030A0"/>
                </a:solidFill>
              </a:rPr>
              <a:t>2 </a:t>
            </a:r>
            <a:r>
              <a:rPr lang="en-US" sz="8000" b="1" dirty="0">
                <a:solidFill>
                  <a:srgbClr val="7030A0"/>
                </a:solidFill>
              </a:rPr>
              <a:t> x 5 = </a:t>
            </a:r>
          </a:p>
        </p:txBody>
      </p:sp>
      <p:sp>
        <p:nvSpPr>
          <p:cNvPr id="13" name="Oval Callout 12">
            <a:hlinkClick r:id="rId4" action="ppaction://hlinksldjump"/>
          </p:cNvPr>
          <p:cNvSpPr/>
          <p:nvPr/>
        </p:nvSpPr>
        <p:spPr>
          <a:xfrm>
            <a:off x="2895600" y="30480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4" name="Oval Callout 13">
            <a:hlinkClick r:id="rId5" action="ppaction://hlinksldjump"/>
          </p:cNvPr>
          <p:cNvSpPr/>
          <p:nvPr/>
        </p:nvSpPr>
        <p:spPr>
          <a:xfrm>
            <a:off x="5562600" y="3200400"/>
            <a:ext cx="1066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FF33CC"/>
                </a:solidFill>
              </a:rPr>
              <a:t>2 </a:t>
            </a:r>
            <a:r>
              <a:rPr lang="en-US" sz="8000" b="1" dirty="0">
                <a:solidFill>
                  <a:srgbClr val="FF33CC"/>
                </a:solidFill>
              </a:rPr>
              <a:t> x 6 = </a:t>
            </a:r>
          </a:p>
        </p:txBody>
      </p:sp>
      <p:sp>
        <p:nvSpPr>
          <p:cNvPr id="13" name="Oval Callout 12">
            <a:hlinkClick r:id="rId4" action="ppaction://hlinksldjump"/>
          </p:cNvPr>
          <p:cNvSpPr/>
          <p:nvPr/>
        </p:nvSpPr>
        <p:spPr>
          <a:xfrm>
            <a:off x="32004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4" name="Oval Callout 13">
            <a:hlinkClick r:id="rId5" action="ppaction://hlinksldjump"/>
          </p:cNvPr>
          <p:cNvSpPr/>
          <p:nvPr/>
        </p:nvSpPr>
        <p:spPr>
          <a:xfrm>
            <a:off x="55626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00B050"/>
                </a:solidFill>
              </a:rPr>
              <a:t>2 </a:t>
            </a:r>
            <a:r>
              <a:rPr lang="en-US" sz="8000" b="1" dirty="0">
                <a:solidFill>
                  <a:srgbClr val="00B050"/>
                </a:solidFill>
              </a:rPr>
              <a:t> x 7 = </a:t>
            </a:r>
          </a:p>
        </p:txBody>
      </p:sp>
      <p:sp>
        <p:nvSpPr>
          <p:cNvPr id="13" name="Oval Callout 12">
            <a:hlinkClick r:id="rId4" action="ppaction://hlinksldjump"/>
          </p:cNvPr>
          <p:cNvSpPr/>
          <p:nvPr/>
        </p:nvSpPr>
        <p:spPr>
          <a:xfrm>
            <a:off x="32004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</a:p>
        </p:txBody>
      </p:sp>
      <p:sp>
        <p:nvSpPr>
          <p:cNvPr id="14" name="Oval Callout 13">
            <a:hlinkClick r:id="rId5" action="ppaction://hlinksldjump"/>
          </p:cNvPr>
          <p:cNvSpPr/>
          <p:nvPr/>
        </p:nvSpPr>
        <p:spPr>
          <a:xfrm>
            <a:off x="57912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334000"/>
            <a:ext cx="1981200" cy="6858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>
            <a:hlinkClick r:id="rId4" action="ppaction://hlinksldjump"/>
          </p:cNvPr>
          <p:cNvSpPr/>
          <p:nvPr/>
        </p:nvSpPr>
        <p:spPr>
          <a:xfrm>
            <a:off x="32004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13" name="Oval Callout 12">
            <a:hlinkClick r:id="rId5" action="ppaction://hlinksldjump"/>
          </p:cNvPr>
          <p:cNvSpPr/>
          <p:nvPr/>
        </p:nvSpPr>
        <p:spPr>
          <a:xfrm>
            <a:off x="5715000" y="31242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rgbClr val="92D050"/>
                </a:solidFill>
              </a:rPr>
              <a:t>2 </a:t>
            </a:r>
            <a:r>
              <a:rPr lang="en-US" sz="8000" b="1" dirty="0">
                <a:solidFill>
                  <a:srgbClr val="92D050"/>
                </a:solidFill>
              </a:rPr>
              <a:t> x 8 = </a:t>
            </a:r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/>
        </p:nvSpPr>
        <p:spPr>
          <a:xfrm>
            <a:off x="457200" y="5257800"/>
            <a:ext cx="1981200" cy="6858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6400800" y="5410200"/>
            <a:ext cx="2057400" cy="6858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>
            <a:hlinkClick r:id="rId4" action="ppaction://hlinksldjump"/>
          </p:cNvPr>
          <p:cNvSpPr/>
          <p:nvPr/>
        </p:nvSpPr>
        <p:spPr>
          <a:xfrm>
            <a:off x="32004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3" name="Oval Callout 12">
            <a:hlinkClick r:id="rId5" action="ppaction://hlinksldjump"/>
          </p:cNvPr>
          <p:cNvSpPr/>
          <p:nvPr/>
        </p:nvSpPr>
        <p:spPr>
          <a:xfrm>
            <a:off x="55626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71800" y="1066800"/>
            <a:ext cx="3505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8000" b="1" dirty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en-US" sz="8000" b="1" dirty="0">
                <a:solidFill>
                  <a:schemeClr val="accent6">
                    <a:lumMod val="75000"/>
                  </a:schemeClr>
                </a:solidFill>
              </a:rPr>
              <a:t> x 9 = 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6248400" y="5486400"/>
            <a:ext cx="2057400" cy="6858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304800" y="5486400"/>
            <a:ext cx="1981200" cy="685800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2362200" y="762000"/>
            <a:ext cx="4572000" cy="1981200"/>
          </a:xfrm>
          <a:prstGeom prst="wedgeEllipseCallout">
            <a:avLst>
              <a:gd name="adj1" fmla="val -61448"/>
              <a:gd name="adj2" fmla="val 73558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67000" y="1066800"/>
            <a:ext cx="40386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 </a:t>
            </a:r>
            <a:r>
              <a:rPr lang="en-US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x 10 = </a:t>
            </a:r>
          </a:p>
        </p:txBody>
      </p:sp>
      <p:sp>
        <p:nvSpPr>
          <p:cNvPr id="14" name="Oval Callout 13">
            <a:hlinkClick r:id="rId4" action="ppaction://hlinksldjump"/>
          </p:cNvPr>
          <p:cNvSpPr/>
          <p:nvPr/>
        </p:nvSpPr>
        <p:spPr>
          <a:xfrm>
            <a:off x="3200400" y="32004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</a:p>
        </p:txBody>
      </p:sp>
      <p:sp>
        <p:nvSpPr>
          <p:cNvPr id="15" name="Oval Callout 14">
            <a:hlinkClick r:id="rId5" action="ppaction://hlinksldjump"/>
          </p:cNvPr>
          <p:cNvSpPr/>
          <p:nvPr/>
        </p:nvSpPr>
        <p:spPr>
          <a:xfrm>
            <a:off x="5334000" y="3124200"/>
            <a:ext cx="1447800" cy="1295400"/>
          </a:xfrm>
          <a:prstGeom prst="wedgeEllipseCallout">
            <a:avLst>
              <a:gd name="adj1" fmla="val -59602"/>
              <a:gd name="adj2" fmla="val 56517"/>
            </a:avLst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7" name="Right Arrow 6">
            <a:hlinkClick r:id="" action="ppaction://hlinkshowjump?jump=endshow"/>
          </p:cNvPr>
          <p:cNvSpPr/>
          <p:nvPr/>
        </p:nvSpPr>
        <p:spPr>
          <a:xfrm>
            <a:off x="6477000" y="5334000"/>
            <a:ext cx="1981200" cy="762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hlinkClick r:id="" action="ppaction://hlinkshowjump?jump=previousslide"/>
          </p:cNvPr>
          <p:cNvSpPr/>
          <p:nvPr/>
        </p:nvSpPr>
        <p:spPr>
          <a:xfrm>
            <a:off x="533400" y="5334000"/>
            <a:ext cx="1981200" cy="7620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Picture 5" descr="μπραβ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990600"/>
            <a:ext cx="4443007" cy="3105150"/>
          </a:xfrm>
          <a:prstGeom prst="rect">
            <a:avLst/>
          </a:prstGeom>
        </p:spPr>
      </p:pic>
      <p:sp>
        <p:nvSpPr>
          <p:cNvPr id="4" name="Left Arrow 3">
            <a:hlinkClick r:id="" action="ppaction://hlinkshowjump?jump=lastslideviewed"/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50784" y="4724400"/>
            <a:ext cx="9348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4" name="Picture 3" descr="ss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1143000"/>
            <a:ext cx="3124200" cy="3124200"/>
          </a:xfrm>
          <a:prstGeom prst="rect">
            <a:avLst/>
          </a:prstGeom>
        </p:spPr>
      </p:pic>
      <p:sp>
        <p:nvSpPr>
          <p:cNvPr id="5" name="Left Arrow 3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xmlns="" id="{649B487B-FD5C-4979-84B2-F907FA2069AF}"/>
              </a:ext>
            </a:extLst>
          </p:cNvPr>
          <p:cNvSpPr/>
          <p:nvPr/>
        </p:nvSpPr>
        <p:spPr>
          <a:xfrm>
            <a:off x="457200" y="5410200"/>
            <a:ext cx="1905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600200"/>
            <a:ext cx="5943600" cy="1569660"/>
          </a:xfrm>
          <a:prstGeom prst="rect">
            <a:avLst/>
          </a:prstGeom>
          <a:solidFill>
            <a:srgbClr val="00B0F0"/>
          </a:solidFill>
          <a:ln w="762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0 = 0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16002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1 = 2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4478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2 = 4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4478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3 = 6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5240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4 = 8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4478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5 = 10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1524000"/>
            <a:ext cx="5943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l-GR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US" sz="9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X 6 = 12</a:t>
            </a: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164</Words>
  <Application>Microsoft Office PowerPoint</Application>
  <PresentationFormat>On-screen Show (4:3)</PresentationFormat>
  <Paragraphs>61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Μαθαίνω την προπαίδεια του 2</dc:title>
  <dc:creator>lenovo</dc:creator>
  <cp:lastModifiedBy>lenovo</cp:lastModifiedBy>
  <cp:revision>107</cp:revision>
  <dcterms:created xsi:type="dcterms:W3CDTF">2020-04-06T20:03:39Z</dcterms:created>
  <dcterms:modified xsi:type="dcterms:W3CDTF">2020-04-08T15:06:45Z</dcterms:modified>
</cp:coreProperties>
</file>