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3" r:id="rId3"/>
    <p:sldId id="277" r:id="rId4"/>
    <p:sldId id="279" r:id="rId5"/>
    <p:sldId id="280" r:id="rId6"/>
    <p:sldId id="281" r:id="rId7"/>
    <p:sldId id="28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A12BC2-E559-4E0C-BCCB-80E8EA669E2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886599-9412-47B6-BDCA-3A314B5337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57C0-4396-4628-8F3F-5FB3EB56026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3DD9-D476-49C7-BF6E-C1AAF68C2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57C0-4396-4628-8F3F-5FB3EB56026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3DD9-D476-49C7-BF6E-C1AAF68C2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57C0-4396-4628-8F3F-5FB3EB56026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3DD9-D476-49C7-BF6E-C1AAF68C2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57C0-4396-4628-8F3F-5FB3EB56026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3DD9-D476-49C7-BF6E-C1AAF68C2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57C0-4396-4628-8F3F-5FB3EB56026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3DD9-D476-49C7-BF6E-C1AAF68C2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57C0-4396-4628-8F3F-5FB3EB56026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3DD9-D476-49C7-BF6E-C1AAF68C2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57C0-4396-4628-8F3F-5FB3EB56026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3DD9-D476-49C7-BF6E-C1AAF68C2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57C0-4396-4628-8F3F-5FB3EB56026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3DD9-D476-49C7-BF6E-C1AAF68C2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57C0-4396-4628-8F3F-5FB3EB56026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3DD9-D476-49C7-BF6E-C1AAF68C2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57C0-4396-4628-8F3F-5FB3EB56026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3DD9-D476-49C7-BF6E-C1AAF68C2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57C0-4396-4628-8F3F-5FB3EB56026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3DD9-D476-49C7-BF6E-C1AAF68C2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857C0-4396-4628-8F3F-5FB3EB56026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A3DD9-D476-49C7-BF6E-C1AAF68C221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ular Callout 13"/>
          <p:cNvSpPr/>
          <p:nvPr/>
        </p:nvSpPr>
        <p:spPr>
          <a:xfrm>
            <a:off x="4572000" y="381000"/>
            <a:ext cx="3810000" cy="1524000"/>
          </a:xfrm>
          <a:prstGeom prst="wedgeRectCallout">
            <a:avLst>
              <a:gd name="adj1" fmla="val -85075"/>
              <a:gd name="adj2" fmla="val 56038"/>
            </a:avLst>
          </a:prstGeom>
          <a:solidFill>
            <a:schemeClr val="tx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800" b="1" dirty="0">
                <a:solidFill>
                  <a:srgbClr val="FF0000"/>
                </a:solidFill>
              </a:rPr>
              <a:t>Ώρα για ανάγνωση</a:t>
            </a:r>
            <a:r>
              <a:rPr lang="el-GR" sz="4800" dirty="0">
                <a:solidFill>
                  <a:srgbClr val="FF0000"/>
                </a:solidFill>
              </a:rPr>
              <a:t>!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Γεωργία Παφίτη</a:t>
            </a:r>
            <a:endParaRPr lang="en-US"/>
          </a:p>
        </p:txBody>
      </p:sp>
      <p:pic>
        <p:nvPicPr>
          <p:cNvPr id="16" name="Picture 15" descr="boy-in-shorts-clipa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143000"/>
            <a:ext cx="4343400" cy="523948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ular Callout 13"/>
          <p:cNvSpPr/>
          <p:nvPr/>
        </p:nvSpPr>
        <p:spPr>
          <a:xfrm>
            <a:off x="3276600" y="457200"/>
            <a:ext cx="5029200" cy="1524000"/>
          </a:xfrm>
          <a:prstGeom prst="wedgeRectCallout">
            <a:avLst>
              <a:gd name="adj1" fmla="val -73260"/>
              <a:gd name="adj2" fmla="val 69884"/>
            </a:avLst>
          </a:prstGeom>
          <a:solidFill>
            <a:schemeClr val="tx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>
                <a:solidFill>
                  <a:srgbClr val="FF0000"/>
                </a:solidFill>
              </a:rPr>
              <a:t>Μπορείς να διαβάσεις τις πιο κάτω προτάσεις;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Γεωργία Παφίτη</a:t>
            </a:r>
            <a:endParaRPr lang="en-US"/>
          </a:p>
        </p:txBody>
      </p:sp>
      <p:pic>
        <p:nvPicPr>
          <p:cNvPr id="16" name="Picture 15" descr="boy-in-shorts-clipa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95400"/>
            <a:ext cx="4343400" cy="523948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Γεωργία Παφίτη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609600"/>
            <a:ext cx="8153400" cy="4154984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300" b="1" dirty="0">
                <a:solidFill>
                  <a:schemeClr val="bg1"/>
                </a:solidFill>
              </a:rPr>
              <a:t>O </a:t>
            </a:r>
            <a:r>
              <a:rPr lang="el-GR" sz="3300" b="1" dirty="0">
                <a:solidFill>
                  <a:schemeClr val="bg1"/>
                </a:solidFill>
              </a:rPr>
              <a:t> Θανάσης</a:t>
            </a:r>
            <a:r>
              <a:rPr lang="el-GR" sz="3300" b="1" dirty="0">
                <a:solidFill>
                  <a:srgbClr val="FF0000"/>
                </a:solidFill>
              </a:rPr>
              <a:t> </a:t>
            </a:r>
            <a:r>
              <a:rPr lang="el-GR" sz="3300" b="1" dirty="0">
                <a:solidFill>
                  <a:schemeClr val="bg1"/>
                </a:solidFill>
              </a:rPr>
              <a:t>πήγε στο </a:t>
            </a:r>
            <a:r>
              <a:rPr lang="el-GR" sz="3300" b="1" dirty="0">
                <a:solidFill>
                  <a:srgbClr val="FF0000"/>
                </a:solidFill>
              </a:rPr>
              <a:t>τσ</a:t>
            </a:r>
            <a:r>
              <a:rPr lang="el-GR" sz="3300" b="1" dirty="0">
                <a:solidFill>
                  <a:schemeClr val="bg1"/>
                </a:solidFill>
              </a:rPr>
              <a:t>ίρκο με τον πατέρα του.</a:t>
            </a:r>
          </a:p>
          <a:p>
            <a:endParaRPr lang="el-GR" sz="3300" b="1" dirty="0">
              <a:solidFill>
                <a:schemeClr val="bg1"/>
              </a:solidFill>
            </a:endParaRPr>
          </a:p>
          <a:p>
            <a:r>
              <a:rPr lang="el-GR" sz="3300" b="1" dirty="0">
                <a:solidFill>
                  <a:schemeClr val="bg1"/>
                </a:solidFill>
              </a:rPr>
              <a:t>Η Ελενί</a:t>
            </a:r>
            <a:r>
              <a:rPr lang="el-GR" sz="3300" b="1" dirty="0">
                <a:solidFill>
                  <a:srgbClr val="FF0000"/>
                </a:solidFill>
              </a:rPr>
              <a:t>τσ</a:t>
            </a:r>
            <a:r>
              <a:rPr lang="el-GR" sz="3300" b="1" dirty="0">
                <a:solidFill>
                  <a:schemeClr val="bg1"/>
                </a:solidFill>
              </a:rPr>
              <a:t>α έφαγε πί</a:t>
            </a:r>
            <a:r>
              <a:rPr lang="el-GR" sz="3300" b="1" dirty="0">
                <a:solidFill>
                  <a:srgbClr val="FF0000"/>
                </a:solidFill>
              </a:rPr>
              <a:t>τσ</a:t>
            </a:r>
            <a:r>
              <a:rPr lang="el-GR" sz="3300" b="1" dirty="0">
                <a:solidFill>
                  <a:schemeClr val="bg1"/>
                </a:solidFill>
              </a:rPr>
              <a:t>α με μανιτάρια.</a:t>
            </a:r>
          </a:p>
          <a:p>
            <a:endParaRPr lang="el-GR" sz="3300" b="1" dirty="0">
              <a:solidFill>
                <a:schemeClr val="bg1"/>
              </a:solidFill>
            </a:endParaRPr>
          </a:p>
          <a:p>
            <a:r>
              <a:rPr lang="el-GR" sz="3300" b="1" dirty="0">
                <a:solidFill>
                  <a:schemeClr val="bg1"/>
                </a:solidFill>
              </a:rPr>
              <a:t>Η μητέρα μου πίνει </a:t>
            </a:r>
            <a:r>
              <a:rPr lang="el-GR" sz="3300" b="1" dirty="0">
                <a:solidFill>
                  <a:srgbClr val="FF0000"/>
                </a:solidFill>
              </a:rPr>
              <a:t>τσ</a:t>
            </a:r>
            <a:r>
              <a:rPr lang="el-GR" sz="3300" b="1" dirty="0">
                <a:solidFill>
                  <a:schemeClr val="bg1"/>
                </a:solidFill>
              </a:rPr>
              <a:t>άι κάθε πρωί.</a:t>
            </a:r>
          </a:p>
          <a:p>
            <a:endParaRPr lang="el-GR" sz="3300" b="1" dirty="0">
              <a:solidFill>
                <a:schemeClr val="bg1"/>
              </a:solidFill>
            </a:endParaRPr>
          </a:p>
          <a:p>
            <a:r>
              <a:rPr lang="el-GR" sz="3300" b="1" dirty="0">
                <a:solidFill>
                  <a:schemeClr val="bg1"/>
                </a:solidFill>
              </a:rPr>
              <a:t>Η γιαγιά μου αγόρασε μια κόκκινη </a:t>
            </a:r>
            <a:r>
              <a:rPr lang="el-GR" sz="3300" b="1" dirty="0">
                <a:solidFill>
                  <a:srgbClr val="FF0000"/>
                </a:solidFill>
              </a:rPr>
              <a:t>τσ</a:t>
            </a:r>
            <a:r>
              <a:rPr lang="el-GR" sz="3300" b="1" dirty="0">
                <a:solidFill>
                  <a:schemeClr val="bg1"/>
                </a:solidFill>
              </a:rPr>
              <a:t>αγιέρα.</a:t>
            </a:r>
            <a:endParaRPr lang="en-US" sz="3300" b="1" dirty="0">
              <a:solidFill>
                <a:schemeClr val="bg1"/>
              </a:solidFill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743824"/>
            <a:ext cx="1752600" cy="211417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Γεωργία Παφίτη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609600"/>
            <a:ext cx="8153400" cy="4154984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3300" b="1" dirty="0">
                <a:solidFill>
                  <a:schemeClr val="bg1"/>
                </a:solidFill>
              </a:rPr>
              <a:t>Σκούπισα το πρόσωπό μου με την πε</a:t>
            </a:r>
            <a:r>
              <a:rPr lang="el-GR" sz="3300" b="1" dirty="0">
                <a:solidFill>
                  <a:srgbClr val="FF0000"/>
                </a:solidFill>
              </a:rPr>
              <a:t>τσ</a:t>
            </a:r>
            <a:r>
              <a:rPr lang="el-GR" sz="3300" b="1" dirty="0">
                <a:solidFill>
                  <a:schemeClr val="bg1"/>
                </a:solidFill>
              </a:rPr>
              <a:t>έτα.</a:t>
            </a:r>
          </a:p>
          <a:p>
            <a:endParaRPr lang="el-GR" sz="3300" b="1" dirty="0">
              <a:solidFill>
                <a:schemeClr val="bg1"/>
              </a:solidFill>
            </a:endParaRPr>
          </a:p>
          <a:p>
            <a:r>
              <a:rPr lang="el-GR" sz="3300" b="1" dirty="0">
                <a:solidFill>
                  <a:schemeClr val="bg1"/>
                </a:solidFill>
              </a:rPr>
              <a:t>Με την οδοντόβουρ</a:t>
            </a:r>
            <a:r>
              <a:rPr lang="el-GR" sz="3300" b="1" dirty="0">
                <a:solidFill>
                  <a:srgbClr val="FF0000"/>
                </a:solidFill>
              </a:rPr>
              <a:t>τσ</a:t>
            </a:r>
            <a:r>
              <a:rPr lang="el-GR" sz="3300" b="1" dirty="0">
                <a:solidFill>
                  <a:schemeClr val="bg1"/>
                </a:solidFill>
              </a:rPr>
              <a:t>α βουρ</a:t>
            </a:r>
            <a:r>
              <a:rPr lang="el-GR" sz="3300" b="1" dirty="0">
                <a:solidFill>
                  <a:srgbClr val="FF0000"/>
                </a:solidFill>
              </a:rPr>
              <a:t>τσ</a:t>
            </a:r>
            <a:r>
              <a:rPr lang="el-GR" sz="3300" b="1" dirty="0">
                <a:solidFill>
                  <a:schemeClr val="bg1"/>
                </a:solidFill>
              </a:rPr>
              <a:t>ίζω τα δόντια μου. </a:t>
            </a:r>
          </a:p>
          <a:p>
            <a:endParaRPr lang="el-GR" sz="3300" b="1" dirty="0">
              <a:solidFill>
                <a:schemeClr val="bg1"/>
              </a:solidFill>
            </a:endParaRPr>
          </a:p>
          <a:p>
            <a:r>
              <a:rPr lang="el-GR" sz="3300" b="1" dirty="0">
                <a:solidFill>
                  <a:schemeClr val="bg1"/>
                </a:solidFill>
              </a:rPr>
              <a:t>Η Μαρία άπλωσε τα ρούχα στην ταρά</a:t>
            </a:r>
            <a:r>
              <a:rPr lang="el-GR" sz="3300" b="1" dirty="0">
                <a:solidFill>
                  <a:srgbClr val="FF0000"/>
                </a:solidFill>
              </a:rPr>
              <a:t>τσ</a:t>
            </a:r>
            <a:r>
              <a:rPr lang="el-GR" sz="3300" b="1" dirty="0">
                <a:solidFill>
                  <a:schemeClr val="bg1"/>
                </a:solidFill>
              </a:rPr>
              <a:t>α.</a:t>
            </a:r>
          </a:p>
          <a:p>
            <a:endParaRPr lang="el-GR" sz="3300" b="1" dirty="0">
              <a:solidFill>
                <a:schemeClr val="bg1"/>
              </a:solidFill>
            </a:endParaRPr>
          </a:p>
          <a:p>
            <a:r>
              <a:rPr lang="el-GR" sz="3300" b="1" dirty="0">
                <a:solidFill>
                  <a:schemeClr val="bg1"/>
                </a:solidFill>
              </a:rPr>
              <a:t>Ο ξυλοκόπος έκοψε τα ξύλα με το </a:t>
            </a:r>
            <a:r>
              <a:rPr lang="el-GR" sz="3300" b="1" dirty="0">
                <a:solidFill>
                  <a:srgbClr val="FF0000"/>
                </a:solidFill>
              </a:rPr>
              <a:t>τσ</a:t>
            </a:r>
            <a:r>
              <a:rPr lang="el-GR" sz="3300" b="1" dirty="0">
                <a:solidFill>
                  <a:schemeClr val="bg1"/>
                </a:solidFill>
              </a:rPr>
              <a:t>εκούρι.</a:t>
            </a:r>
            <a:endParaRPr lang="en-US" sz="3300" b="1" dirty="0">
              <a:solidFill>
                <a:schemeClr val="bg1"/>
              </a:solidFill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743824"/>
            <a:ext cx="1752600" cy="211417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Γεωργία Παφίτη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609600"/>
            <a:ext cx="8153400" cy="3647152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3300" b="1" dirty="0">
                <a:solidFill>
                  <a:schemeClr val="bg1"/>
                </a:solidFill>
              </a:rPr>
              <a:t>Το </a:t>
            </a:r>
            <a:r>
              <a:rPr lang="el-GR" sz="3300" b="1" dirty="0">
                <a:solidFill>
                  <a:srgbClr val="FF0000"/>
                </a:solidFill>
              </a:rPr>
              <a:t>τσ</a:t>
            </a:r>
            <a:r>
              <a:rPr lang="el-GR" sz="3300" b="1" dirty="0">
                <a:solidFill>
                  <a:schemeClr val="bg1"/>
                </a:solidFill>
              </a:rPr>
              <a:t>ιγάρο κάνει κακό στην υγεία μας.</a:t>
            </a:r>
          </a:p>
          <a:p>
            <a:endParaRPr lang="el-GR" sz="3300" b="1" dirty="0">
              <a:solidFill>
                <a:schemeClr val="bg1"/>
              </a:solidFill>
            </a:endParaRPr>
          </a:p>
          <a:p>
            <a:r>
              <a:rPr lang="el-GR" sz="3300" b="1" dirty="0">
                <a:solidFill>
                  <a:schemeClr val="bg1"/>
                </a:solidFill>
              </a:rPr>
              <a:t>Το κορί</a:t>
            </a:r>
            <a:r>
              <a:rPr lang="el-GR" sz="3300" b="1" dirty="0">
                <a:solidFill>
                  <a:srgbClr val="FF0000"/>
                </a:solidFill>
              </a:rPr>
              <a:t>τσ</a:t>
            </a:r>
            <a:r>
              <a:rPr lang="el-GR" sz="3300" b="1" dirty="0">
                <a:solidFill>
                  <a:schemeClr val="bg1"/>
                </a:solidFill>
              </a:rPr>
              <a:t>ι αγόρασε καινούρια παπούτσια.</a:t>
            </a:r>
          </a:p>
          <a:p>
            <a:endParaRPr lang="el-GR" sz="3300" b="1" dirty="0">
              <a:solidFill>
                <a:schemeClr val="bg1"/>
              </a:solidFill>
            </a:endParaRPr>
          </a:p>
          <a:p>
            <a:r>
              <a:rPr lang="el-GR" sz="3300" b="1" dirty="0">
                <a:solidFill>
                  <a:schemeClr val="bg1"/>
                </a:solidFill>
              </a:rPr>
              <a:t>Το Πάσχα έφαγα τσουρέκι με σοκολάτα.</a:t>
            </a:r>
          </a:p>
          <a:p>
            <a:endParaRPr lang="el-GR" sz="3300" b="1" dirty="0">
              <a:solidFill>
                <a:schemeClr val="bg1"/>
              </a:solidFill>
            </a:endParaRPr>
          </a:p>
          <a:p>
            <a:r>
              <a:rPr lang="el-GR" sz="3300" b="1" dirty="0">
                <a:solidFill>
                  <a:schemeClr val="bg1"/>
                </a:solidFill>
              </a:rPr>
              <a:t>Ο κύριος Κώστας είναι παπουτσής. </a:t>
            </a:r>
            <a:endParaRPr lang="en-US" sz="3300" b="1" dirty="0">
              <a:solidFill>
                <a:schemeClr val="bg1"/>
              </a:solidFill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743824"/>
            <a:ext cx="1752600" cy="211417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Γεωργία Παφίτη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609600"/>
            <a:ext cx="8153400" cy="3647152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3300" b="1" dirty="0">
                <a:solidFill>
                  <a:schemeClr val="bg1"/>
                </a:solidFill>
              </a:rPr>
              <a:t>Ο Γιάννης ντύθηκε </a:t>
            </a:r>
            <a:r>
              <a:rPr lang="el-GR" sz="3300" b="1" dirty="0">
                <a:solidFill>
                  <a:srgbClr val="FF0000"/>
                </a:solidFill>
              </a:rPr>
              <a:t>τσ</a:t>
            </a:r>
            <a:r>
              <a:rPr lang="el-GR" sz="3300" b="1" dirty="0">
                <a:solidFill>
                  <a:schemeClr val="bg1"/>
                </a:solidFill>
              </a:rPr>
              <a:t>ολιάς τις απόκριες.</a:t>
            </a:r>
          </a:p>
          <a:p>
            <a:endParaRPr lang="el-GR" sz="3300" b="1" dirty="0">
              <a:solidFill>
                <a:schemeClr val="bg1"/>
              </a:solidFill>
            </a:endParaRPr>
          </a:p>
          <a:p>
            <a:r>
              <a:rPr lang="el-GR" sz="3300" b="1" dirty="0">
                <a:solidFill>
                  <a:schemeClr val="bg1"/>
                </a:solidFill>
              </a:rPr>
              <a:t>Η μητέρα αγόρασε μια κα</a:t>
            </a:r>
            <a:r>
              <a:rPr lang="el-GR" sz="3300" b="1" dirty="0">
                <a:solidFill>
                  <a:srgbClr val="FF0000"/>
                </a:solidFill>
              </a:rPr>
              <a:t>τσ</a:t>
            </a:r>
            <a:r>
              <a:rPr lang="el-GR" sz="3300" b="1" dirty="0">
                <a:solidFill>
                  <a:schemeClr val="bg1"/>
                </a:solidFill>
              </a:rPr>
              <a:t>αρόλα</a:t>
            </a:r>
          </a:p>
          <a:p>
            <a:endParaRPr lang="el-GR" sz="3300" b="1" dirty="0">
              <a:solidFill>
                <a:schemeClr val="bg1"/>
              </a:solidFill>
            </a:endParaRPr>
          </a:p>
          <a:p>
            <a:r>
              <a:rPr lang="el-GR" sz="3300" b="1" dirty="0">
                <a:solidFill>
                  <a:schemeClr val="bg1"/>
                </a:solidFill>
              </a:rPr>
              <a:t>Μέσα στην </a:t>
            </a:r>
            <a:r>
              <a:rPr lang="el-GR" sz="3300" b="1" dirty="0">
                <a:solidFill>
                  <a:srgbClr val="FF0000"/>
                </a:solidFill>
              </a:rPr>
              <a:t>τσ</a:t>
            </a:r>
            <a:r>
              <a:rPr lang="el-GR" sz="3300" b="1" dirty="0">
                <a:solidFill>
                  <a:schemeClr val="bg1"/>
                </a:solidFill>
              </a:rPr>
              <a:t>έπη που έχω ένα κέρμα.</a:t>
            </a:r>
          </a:p>
          <a:p>
            <a:endParaRPr lang="el-GR" sz="3300" b="1" dirty="0">
              <a:solidFill>
                <a:schemeClr val="bg1"/>
              </a:solidFill>
            </a:endParaRPr>
          </a:p>
          <a:p>
            <a:r>
              <a:rPr lang="el-GR" sz="3300" b="1" dirty="0">
                <a:solidFill>
                  <a:schemeClr val="bg1"/>
                </a:solidFill>
              </a:rPr>
              <a:t>Έβαλα </a:t>
            </a:r>
            <a:r>
              <a:rPr lang="el-GR" sz="3300" b="1" dirty="0">
                <a:solidFill>
                  <a:srgbClr val="FF0000"/>
                </a:solidFill>
              </a:rPr>
              <a:t>τσ</a:t>
            </a:r>
            <a:r>
              <a:rPr lang="el-GR" sz="3300" b="1" dirty="0">
                <a:solidFill>
                  <a:schemeClr val="bg1"/>
                </a:solidFill>
              </a:rPr>
              <a:t>ιρότο στην πληγή.</a:t>
            </a:r>
            <a:endParaRPr lang="en-US" sz="3300" b="1" dirty="0">
              <a:solidFill>
                <a:schemeClr val="bg1"/>
              </a:solidFill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743824"/>
            <a:ext cx="1752600" cy="211417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Γεωργία Παφίτη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609600"/>
            <a:ext cx="8305800" cy="4154984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3300" b="1" dirty="0">
                <a:solidFill>
                  <a:schemeClr val="bg1"/>
                </a:solidFill>
              </a:rPr>
              <a:t>Μέσα στο πακέτο έχει μια μεγάλη κα</a:t>
            </a:r>
            <a:r>
              <a:rPr lang="el-GR" sz="3300" b="1" dirty="0">
                <a:solidFill>
                  <a:srgbClr val="FF0000"/>
                </a:solidFill>
              </a:rPr>
              <a:t>τσ</a:t>
            </a:r>
            <a:r>
              <a:rPr lang="el-GR" sz="3300" b="1" dirty="0">
                <a:solidFill>
                  <a:schemeClr val="bg1"/>
                </a:solidFill>
              </a:rPr>
              <a:t>αρίδα</a:t>
            </a:r>
            <a:endParaRPr lang="el-GR" sz="3300" b="1" dirty="0">
              <a:solidFill>
                <a:srgbClr val="FF0000"/>
              </a:solidFill>
            </a:endParaRPr>
          </a:p>
          <a:p>
            <a:endParaRPr lang="el-GR" sz="3300" b="1" dirty="0">
              <a:solidFill>
                <a:schemeClr val="bg1"/>
              </a:solidFill>
            </a:endParaRPr>
          </a:p>
          <a:p>
            <a:r>
              <a:rPr lang="el-GR" sz="3300" b="1" dirty="0">
                <a:solidFill>
                  <a:schemeClr val="bg1"/>
                </a:solidFill>
              </a:rPr>
              <a:t>Η μητέρα αγόρασε μια κα</a:t>
            </a:r>
            <a:r>
              <a:rPr lang="el-GR" sz="3300" b="1" dirty="0">
                <a:solidFill>
                  <a:srgbClr val="FF0000"/>
                </a:solidFill>
              </a:rPr>
              <a:t>τσ</a:t>
            </a:r>
            <a:r>
              <a:rPr lang="el-GR" sz="3300" b="1" dirty="0">
                <a:solidFill>
                  <a:schemeClr val="bg1"/>
                </a:solidFill>
              </a:rPr>
              <a:t>αρόλα</a:t>
            </a:r>
          </a:p>
          <a:p>
            <a:endParaRPr lang="el-GR" sz="3300" b="1" dirty="0">
              <a:solidFill>
                <a:schemeClr val="bg1"/>
              </a:solidFill>
            </a:endParaRPr>
          </a:p>
          <a:p>
            <a:r>
              <a:rPr lang="el-GR" sz="3300" b="1" dirty="0">
                <a:solidFill>
                  <a:schemeClr val="bg1"/>
                </a:solidFill>
              </a:rPr>
              <a:t>Μέσα στην </a:t>
            </a:r>
            <a:r>
              <a:rPr lang="el-GR" sz="3300" b="1" dirty="0">
                <a:solidFill>
                  <a:srgbClr val="FF0000"/>
                </a:solidFill>
              </a:rPr>
              <a:t>τσ</a:t>
            </a:r>
            <a:r>
              <a:rPr lang="el-GR" sz="3300" b="1" dirty="0">
                <a:solidFill>
                  <a:schemeClr val="bg1"/>
                </a:solidFill>
              </a:rPr>
              <a:t>έπη που έχω ένα κέρμα.</a:t>
            </a:r>
          </a:p>
          <a:p>
            <a:endParaRPr lang="el-GR" sz="3300" b="1" dirty="0">
              <a:solidFill>
                <a:schemeClr val="bg1"/>
              </a:solidFill>
            </a:endParaRPr>
          </a:p>
          <a:p>
            <a:r>
              <a:rPr lang="el-GR" sz="3300" b="1" dirty="0">
                <a:solidFill>
                  <a:schemeClr val="bg1"/>
                </a:solidFill>
              </a:rPr>
              <a:t>Έβαλα </a:t>
            </a:r>
            <a:r>
              <a:rPr lang="el-GR" sz="3300" b="1" dirty="0">
                <a:solidFill>
                  <a:srgbClr val="FF0000"/>
                </a:solidFill>
              </a:rPr>
              <a:t>τσ</a:t>
            </a:r>
            <a:r>
              <a:rPr lang="el-GR" sz="3300" b="1" dirty="0">
                <a:solidFill>
                  <a:schemeClr val="bg1"/>
                </a:solidFill>
              </a:rPr>
              <a:t>ιρότο στην πληγή.</a:t>
            </a:r>
          </a:p>
          <a:p>
            <a:endParaRPr lang="en-US" sz="3300" b="1" dirty="0">
              <a:solidFill>
                <a:schemeClr val="bg1"/>
              </a:solidFill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743824"/>
            <a:ext cx="1752600" cy="211417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169</Words>
  <Application>Microsoft Office PowerPoint</Application>
  <PresentationFormat>Προβολή στην οθόνη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Chris</cp:lastModifiedBy>
  <cp:revision>114</cp:revision>
  <dcterms:created xsi:type="dcterms:W3CDTF">2020-04-26T08:11:35Z</dcterms:created>
  <dcterms:modified xsi:type="dcterms:W3CDTF">2020-04-27T04:37:18Z</dcterms:modified>
</cp:coreProperties>
</file>