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075F-43D9-42A0-ABC0-80BB6AD8C0D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rirami77.blogspot.com/2008/03/no-es-justo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133600"/>
            <a:ext cx="6400800" cy="439333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09800" y="304800"/>
            <a:ext cx="4876800" cy="1446550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/>
              <a:t>Πάμε να μάθουμε τα σχήματα;</a:t>
            </a:r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trinah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524000"/>
            <a:ext cx="3657600" cy="3352800"/>
          </a:xfrm>
          <a:prstGeom prst="rect">
            <a:avLst/>
          </a:prstGeom>
        </p:spPr>
      </p:pic>
      <p:sp>
        <p:nvSpPr>
          <p:cNvPr id="10" name="Isosceles Triangle 9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457200" y="4343400"/>
            <a:ext cx="1981200" cy="22098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Heart 10">
            <a:hlinkClick r:id="rId5" action="ppaction://hlinksldjump"/>
          </p:cNvPr>
          <p:cNvSpPr/>
          <p:nvPr/>
        </p:nvSpPr>
        <p:spPr>
          <a:xfrm>
            <a:off x="6934200" y="4572000"/>
            <a:ext cx="1905000" cy="19050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Arrow: Right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B27305A-C1E8-46AB-A797-2DA3D2AF644A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 descr="HE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828800"/>
            <a:ext cx="3576638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Heart 8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6705600" y="4648200"/>
            <a:ext cx="1981200" cy="18288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5-Point Star 11">
            <a:hlinkClick r:id="rId5" action="ppaction://hlinksldjump"/>
          </p:cNvPr>
          <p:cNvSpPr/>
          <p:nvPr/>
        </p:nvSpPr>
        <p:spPr>
          <a:xfrm>
            <a:off x="228600" y="4572000"/>
            <a:ext cx="2514600" cy="1828800"/>
          </a:xfrm>
          <a:prstGeom prst="star5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Arrow: Right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FE869EB-C4A6-4F43-860E-6A646794642D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ST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676400"/>
            <a:ext cx="32385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5-Point Star 9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228600" y="4343400"/>
            <a:ext cx="2590800" cy="2057400"/>
          </a:xfrm>
          <a:prstGeom prst="star5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hlinkClick r:id="rId5" action="ppaction://hlinksldjump"/>
          </p:cNvPr>
          <p:cNvSpPr/>
          <p:nvPr/>
        </p:nvSpPr>
        <p:spPr>
          <a:xfrm>
            <a:off x="6705600" y="4495800"/>
            <a:ext cx="1981200" cy="18288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Arrow: Right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6C6D383-17B7-4B62-8BAF-6BE63661F377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 descr="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752600"/>
            <a:ext cx="3429000" cy="34443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7086600" y="4282508"/>
            <a:ext cx="1752600" cy="1828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hlinkClick r:id="rId5" action="ppaction://hlinksldjump"/>
          </p:cNvPr>
          <p:cNvSpPr/>
          <p:nvPr/>
        </p:nvSpPr>
        <p:spPr>
          <a:xfrm>
            <a:off x="350520" y="4130108"/>
            <a:ext cx="2133600" cy="19812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Arrow: Right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771CB13-B07E-4268-A602-243738773BFB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cute-rectangle-clipart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905001"/>
            <a:ext cx="4876800" cy="2590800"/>
          </a:xfrm>
          <a:prstGeom prst="rect">
            <a:avLst/>
          </a:prstGeom>
        </p:spPr>
      </p:pic>
      <p:sp>
        <p:nvSpPr>
          <p:cNvPr id="10" name="Heart 9">
            <a:hlinkClick r:id="rId3" action="ppaction://hlinksldjump"/>
          </p:cNvPr>
          <p:cNvSpPr/>
          <p:nvPr/>
        </p:nvSpPr>
        <p:spPr>
          <a:xfrm>
            <a:off x="381000" y="4572000"/>
            <a:ext cx="1828800" cy="19050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6019800" y="4800600"/>
            <a:ext cx="2667000" cy="1371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Arrow: Right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3139373-2855-4A8C-B28A-39C87C2C39FF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533400" y="1752600"/>
            <a:ext cx="1752600" cy="15240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572000" y="1752600"/>
            <a:ext cx="1752600" cy="1524000"/>
          </a:xfrm>
          <a:prstGeom prst="triangle">
            <a:avLst>
              <a:gd name="adj" fmla="val 46508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514600" y="1752600"/>
            <a:ext cx="1752600" cy="1524000"/>
          </a:xfrm>
          <a:prstGeom prst="triangle">
            <a:avLst>
              <a:gd name="adj" fmla="val 48462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553200" y="1752600"/>
            <a:ext cx="1752600" cy="1524000"/>
          </a:xfrm>
          <a:prstGeom prst="triangle">
            <a:avLst>
              <a:gd name="adj" fmla="val 4650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/>
              <a:t>3</a:t>
            </a:r>
          </a:p>
        </p:txBody>
      </p:sp>
      <p:sp>
        <p:nvSpPr>
          <p:cNvPr id="16" name="Rectangle 1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02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τρίγωνα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Arrow: Right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233CE2F-132B-4CE6-86D4-C3F5218D8D0A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2</a:t>
            </a:r>
            <a:endParaRPr lang="en-US" sz="6600" dirty="0"/>
          </a:p>
        </p:txBody>
      </p:sp>
      <p:sp>
        <p:nvSpPr>
          <p:cNvPr id="16" name="Rectangle 1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10" name="5-Point Star 9"/>
          <p:cNvSpPr/>
          <p:nvPr/>
        </p:nvSpPr>
        <p:spPr>
          <a:xfrm>
            <a:off x="609600" y="2057400"/>
            <a:ext cx="1905000" cy="1828800"/>
          </a:xfrm>
          <a:prstGeom prst="star5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352800" y="2057400"/>
            <a:ext cx="1905000" cy="1828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6248400" y="2057400"/>
            <a:ext cx="1905000" cy="1828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716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αστέρια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Arrow: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9BE9C5C-92D5-4EF5-8014-BAAA5670FA18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2</a:t>
            </a:r>
            <a:endParaRPr lang="en-US" sz="6600" dirty="0"/>
          </a:p>
        </p:txBody>
      </p:sp>
      <p:sp>
        <p:nvSpPr>
          <p:cNvPr id="16" name="Rectangle 1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9" name="Heart 8"/>
          <p:cNvSpPr/>
          <p:nvPr/>
        </p:nvSpPr>
        <p:spPr>
          <a:xfrm>
            <a:off x="2971800" y="1981200"/>
            <a:ext cx="2819400" cy="2133600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Πόσες καρδίες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Arrow: Right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418A7A4-709A-4856-B585-ADF522B971F9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5</a:t>
            </a:r>
            <a:endParaRPr lang="en-US" sz="6600" dirty="0"/>
          </a:p>
        </p:txBody>
      </p:sp>
      <p:sp>
        <p:nvSpPr>
          <p:cNvPr id="16" name="Rectangle 1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7" name="Oval 6"/>
          <p:cNvSpPr/>
          <p:nvPr/>
        </p:nvSpPr>
        <p:spPr>
          <a:xfrm>
            <a:off x="990600" y="1981200"/>
            <a:ext cx="1752600" cy="182880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1905000"/>
            <a:ext cx="1752600" cy="182880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19800" y="1981200"/>
            <a:ext cx="1752600" cy="182880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457200"/>
            <a:ext cx="7086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Πόσους κύκλους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Arrow: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11F1336-E323-4591-AA30-875C85BBE893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16" name="Rectangle 1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9" name="Rectangle 8"/>
          <p:cNvSpPr/>
          <p:nvPr/>
        </p:nvSpPr>
        <p:spPr>
          <a:xfrm>
            <a:off x="1219200" y="1981200"/>
            <a:ext cx="1447800" cy="1524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1981200"/>
            <a:ext cx="1447800" cy="1524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72200" y="1981200"/>
            <a:ext cx="1447800" cy="1524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8200" y="457200"/>
            <a:ext cx="7467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τετράγωνα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Arrow: Right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E12D090-6B98-4CE5-8681-8CD795F9167D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ΚΥΚΛΟΣ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4038600" y="3962400"/>
            <a:ext cx="1905000" cy="2057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hlinkClick r:id="rId2" action="ppaction://hlinksldjump">
              <a:snd r:embed="rId3" name="applause.wav"/>
            </a:hlinkClick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2</a:t>
            </a:r>
            <a:endParaRPr lang="en-US" sz="6600" dirty="0"/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4</a:t>
            </a:r>
            <a:endParaRPr lang="en-US" sz="6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2133600"/>
            <a:ext cx="2438400" cy="15240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33600"/>
            <a:ext cx="2438400" cy="15240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457200"/>
            <a:ext cx="73914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ορθογώνια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Arrow: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743BF8F-D557-4878-9D5D-D4053C66616D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35814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7400" y="3505200"/>
            <a:ext cx="1143000" cy="1066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35052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2" action="ppaction://hlinksldjump"/>
          </p:cNvPr>
          <p:cNvSpPr/>
          <p:nvPr/>
        </p:nvSpPr>
        <p:spPr>
          <a:xfrm>
            <a:off x="3048000" y="50292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5</a:t>
            </a:r>
            <a:endParaRPr lang="en-US" sz="6600" dirty="0"/>
          </a:p>
        </p:txBody>
      </p:sp>
      <p:sp>
        <p:nvSpPr>
          <p:cNvPr id="27" name="Rectangle 26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486400" y="4953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4</a:t>
            </a:r>
            <a:endParaRPr lang="en-US" sz="6600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τρίγωνα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9" name="Arrow: Right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ED9E11A-2261-4F55-BCAE-CE5BCE656727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35814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7400" y="3505200"/>
            <a:ext cx="1143000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35052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2" action="ppaction://hlinksldjump">
              <a:snd r:embed="rId3" name="applause.wav"/>
            </a:hlinkClick>
          </p:cNvPr>
          <p:cNvSpPr/>
          <p:nvPr/>
        </p:nvSpPr>
        <p:spPr>
          <a:xfrm>
            <a:off x="3124200" y="50292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5181600" y="50292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4</a:t>
            </a:r>
            <a:endParaRPr lang="en-US" sz="6600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αστέρια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9" name="Arrow: Right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CDE901D-F94C-4835-9255-070BCC11A6A5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2" action="ppaction://hlinksldjump">
              <a:snd r:embed="rId3" name="applause.wav"/>
            </a:hlinkClick>
          </p:cNvPr>
          <p:cNvSpPr/>
          <p:nvPr/>
        </p:nvSpPr>
        <p:spPr>
          <a:xfrm>
            <a:off x="3048000" y="4953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5</a:t>
            </a:r>
            <a:endParaRPr lang="en-US" sz="6600" dirty="0"/>
          </a:p>
        </p:txBody>
      </p: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5029200" y="4953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28" name="Heart 27"/>
          <p:cNvSpPr/>
          <p:nvPr/>
        </p:nvSpPr>
        <p:spPr>
          <a:xfrm>
            <a:off x="6248400" y="35052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art 28"/>
          <p:cNvSpPr/>
          <p:nvPr/>
        </p:nvSpPr>
        <p:spPr>
          <a:xfrm>
            <a:off x="35052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/>
          <p:cNvSpPr/>
          <p:nvPr/>
        </p:nvSpPr>
        <p:spPr>
          <a:xfrm>
            <a:off x="1981200" y="34290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Πόσες καρδίες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Arrow: Right 2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3059913-46BD-4EFD-B8D8-24300132B886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2" action="ppaction://hlinksldjump">
              <a:snd r:embed="rId3" name="applause.wav"/>
            </a:hlinkClick>
          </p:cNvPr>
          <p:cNvSpPr/>
          <p:nvPr/>
        </p:nvSpPr>
        <p:spPr>
          <a:xfrm>
            <a:off x="27432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2</a:t>
            </a:r>
            <a:endParaRPr lang="en-US" sz="6600" dirty="0"/>
          </a:p>
        </p:txBody>
      </p: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48768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28" name="Heart 27"/>
          <p:cNvSpPr/>
          <p:nvPr/>
        </p:nvSpPr>
        <p:spPr>
          <a:xfrm>
            <a:off x="6248400" y="35052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art 28"/>
          <p:cNvSpPr/>
          <p:nvPr/>
        </p:nvSpPr>
        <p:spPr>
          <a:xfrm>
            <a:off x="35052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/>
          <p:cNvSpPr/>
          <p:nvPr/>
        </p:nvSpPr>
        <p:spPr>
          <a:xfrm>
            <a:off x="1981200" y="34290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0" y="457200"/>
            <a:ext cx="7467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τετράγωνα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" y="20574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5DF30AF-CC62-4192-A15C-DDF7F956A8D8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943600" y="18288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114800" y="1905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429000" y="32766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48200" y="34290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5791200" y="32766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2" action="ppaction://hlinksldjump"/>
          </p:cNvPr>
          <p:cNvSpPr/>
          <p:nvPr/>
        </p:nvSpPr>
        <p:spPr>
          <a:xfrm>
            <a:off x="27432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27" name="Rectangle 26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48768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4</a:t>
            </a:r>
            <a:endParaRPr lang="en-US" sz="6600" dirty="0"/>
          </a:p>
        </p:txBody>
      </p:sp>
      <p:sp>
        <p:nvSpPr>
          <p:cNvPr id="30" name="Heart 29"/>
          <p:cNvSpPr/>
          <p:nvPr/>
        </p:nvSpPr>
        <p:spPr>
          <a:xfrm>
            <a:off x="2057400" y="3429000"/>
            <a:ext cx="1219200" cy="99060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0" y="457200"/>
            <a:ext cx="7467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ορθογώνια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33600" y="20574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62800" y="19812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" y="35052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315200" y="34290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Right 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26BD1A1A-9C40-4180-A31A-B9CCD3FFA192}"/>
              </a:ext>
            </a:extLst>
          </p:cNvPr>
          <p:cNvSpPr/>
          <p:nvPr/>
        </p:nvSpPr>
        <p:spPr>
          <a:xfrm>
            <a:off x="7315200" y="5867400"/>
            <a:ext cx="12192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9" name="Picture 18" descr="μπραβο.jpg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724400" cy="3333750"/>
          </a:xfrm>
          <a:prstGeom prst="rect">
            <a:avLst/>
          </a:prstGeom>
        </p:spPr>
      </p:pic>
      <p:sp>
        <p:nvSpPr>
          <p:cNvPr id="20" name="5-Point Star 19"/>
          <p:cNvSpPr/>
          <p:nvPr/>
        </p:nvSpPr>
        <p:spPr>
          <a:xfrm>
            <a:off x="381000" y="990600"/>
            <a:ext cx="1524000" cy="2057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315200" y="457200"/>
            <a:ext cx="1600200" cy="2667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7391400" y="4343400"/>
            <a:ext cx="1524000" cy="1905000"/>
          </a:xfrm>
          <a:prstGeom prst="triangle">
            <a:avLst>
              <a:gd name="adj" fmla="val 38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/>
          <p:cNvSpPr/>
          <p:nvPr/>
        </p:nvSpPr>
        <p:spPr>
          <a:xfrm>
            <a:off x="457200" y="4724400"/>
            <a:ext cx="1524000" cy="137160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62400" y="4572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3394CD-FB52-483F-9B46-E4719224E0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90800" y="457200"/>
            <a:ext cx="3505200" cy="3329940"/>
          </a:xfrm>
          <a:prstGeom prst="rect">
            <a:avLst/>
          </a:prstGeom>
        </p:spPr>
      </p:pic>
      <p:sp>
        <p:nvSpPr>
          <p:cNvPr id="7" name="Arrow: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E2C5D5A0-DA9A-4035-A617-7BBF90450749}"/>
              </a:ext>
            </a:extLst>
          </p:cNvPr>
          <p:cNvSpPr/>
          <p:nvPr/>
        </p:nvSpPr>
        <p:spPr>
          <a:xfrm>
            <a:off x="3733800" y="4572000"/>
            <a:ext cx="1295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90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ΡΙΓΩΝΟ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895600" y="3886200"/>
            <a:ext cx="4267200" cy="19812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ΑΣΤΕΡΙ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3352800" y="3886200"/>
            <a:ext cx="3352800" cy="2209800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ΚΑΡΔΙΑ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>
            <a:off x="3962400" y="3886200"/>
            <a:ext cx="2133600" cy="16764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ΕΤΡΑΓΩΝΟ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43400" y="4038600"/>
            <a:ext cx="1447800" cy="1371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ΟΡΘΟΓΩΝΙΟ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62400" y="4267200"/>
            <a:ext cx="2057400" cy="12192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219200"/>
            <a:ext cx="3772427" cy="5239482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3810000" y="381000"/>
            <a:ext cx="3962400" cy="1676400"/>
          </a:xfrm>
          <a:prstGeom prst="wedgeRectCallout">
            <a:avLst>
              <a:gd name="adj1" fmla="val -78398"/>
              <a:gd name="adj2" fmla="val 60950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5000" b="1" dirty="0">
                <a:solidFill>
                  <a:schemeClr val="tx1"/>
                </a:solidFill>
              </a:rPr>
              <a:t>Πάμε να παίξουμε;</a:t>
            </a:r>
            <a:endParaRPr lang="en-US" sz="5000" b="1" dirty="0">
              <a:noFill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 descr="ψιρψψψ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752600"/>
            <a:ext cx="3429000" cy="29071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6248400" y="4724400"/>
            <a:ext cx="1828800" cy="17526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609600" y="4800600"/>
            <a:ext cx="1981200" cy="1752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Arrow: Right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3B5B954-B7E3-44B7-B998-39EA1A631E99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108</Words>
  <Application>Microsoft Office PowerPoint</Application>
  <PresentationFormat>Προβολή στην οθόνη (4:3)</PresentationFormat>
  <Paragraphs>47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Chris</cp:lastModifiedBy>
  <cp:revision>125</cp:revision>
  <dcterms:created xsi:type="dcterms:W3CDTF">2020-04-22T15:49:38Z</dcterms:created>
  <dcterms:modified xsi:type="dcterms:W3CDTF">2020-04-27T04:36:47Z</dcterms:modified>
</cp:coreProperties>
</file>