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56C9-96E5-4AA2-A90A-DA698284979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A7DA-5210-495C-84D2-E34FFA08AB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56C9-96E5-4AA2-A90A-DA698284979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A7DA-5210-495C-84D2-E34FFA08A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56C9-96E5-4AA2-A90A-DA698284979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A7DA-5210-495C-84D2-E34FFA08A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56C9-96E5-4AA2-A90A-DA698284979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A7DA-5210-495C-84D2-E34FFA08A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56C9-96E5-4AA2-A90A-DA698284979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A7DA-5210-495C-84D2-E34FFA08AB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56C9-96E5-4AA2-A90A-DA698284979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A7DA-5210-495C-84D2-E34FFA08A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56C9-96E5-4AA2-A90A-DA698284979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A7DA-5210-495C-84D2-E34FFA08A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56C9-96E5-4AA2-A90A-DA698284979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A7DA-5210-495C-84D2-E34FFA08A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56C9-96E5-4AA2-A90A-DA698284979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A7DA-5210-495C-84D2-E34FFA08A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56C9-96E5-4AA2-A90A-DA698284979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A7DA-5210-495C-84D2-E34FFA08A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56C9-96E5-4AA2-A90A-DA698284979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5DA7DA-5210-495C-84D2-E34FFA08AB5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FF56C9-96E5-4AA2-A90A-DA698284979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5DA7DA-5210-495C-84D2-E34FFA08AB5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676400" y="1066800"/>
            <a:ext cx="5257800" cy="2362200"/>
          </a:xfrm>
        </p:spPr>
        <p:txBody>
          <a:bodyPr/>
          <a:lstStyle/>
          <a:p>
            <a:pPr algn="ctr"/>
            <a:r>
              <a:rPr lang="el-GR" b="1" dirty="0" smtClean="0">
                <a:solidFill>
                  <a:schemeClr val="accent1"/>
                </a:solidFill>
              </a:rPr>
              <a:t>Μαθαίνω τα ρήματα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8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l-GR" sz="8000" b="1" dirty="0" smtClean="0">
                <a:latin typeface="Arial" pitchFamily="34" charset="0"/>
                <a:cs typeface="Arial" pitchFamily="34" charset="0"/>
              </a:rPr>
              <a:t>Εγώ </a:t>
            </a:r>
            <a:r>
              <a:rPr lang="el-GR" sz="8000" dirty="0" smtClean="0">
                <a:latin typeface="Arial" pitchFamily="34" charset="0"/>
                <a:cs typeface="Arial" pitchFamily="34" charset="0"/>
              </a:rPr>
              <a:t>μιλ</a:t>
            </a:r>
            <a:r>
              <a:rPr lang="el-GR" sz="8000" b="1" dirty="0" smtClean="0">
                <a:latin typeface="Arial" pitchFamily="34" charset="0"/>
                <a:cs typeface="Arial" pitchFamily="34" charset="0"/>
              </a:rPr>
              <a:t>ώ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6" descr="s[pea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2438400"/>
            <a:ext cx="5547408" cy="39630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8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l-GR" sz="8000" b="1" dirty="0" smtClean="0">
                <a:latin typeface="Arial" pitchFamily="34" charset="0"/>
                <a:cs typeface="Arial" pitchFamily="34" charset="0"/>
              </a:rPr>
              <a:t>Εγώ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8000" dirty="0" smtClean="0">
                <a:latin typeface="Arial" pitchFamily="34" charset="0"/>
                <a:cs typeface="Arial" pitchFamily="34" charset="0"/>
              </a:rPr>
              <a:t>κρατ</a:t>
            </a:r>
            <a:r>
              <a:rPr lang="el-GR" sz="8000" b="1" dirty="0" smtClean="0">
                <a:latin typeface="Arial" pitchFamily="34" charset="0"/>
                <a:cs typeface="Arial" pitchFamily="34" charset="0"/>
              </a:rPr>
              <a:t>ώ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 descr="kra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2438400"/>
            <a:ext cx="5257800" cy="38528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8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l-GR" sz="8000" b="1" dirty="0" smtClean="0">
                <a:latin typeface="Arial" pitchFamily="34" charset="0"/>
                <a:cs typeface="Arial" pitchFamily="34" charset="0"/>
              </a:rPr>
              <a:t>Εγώ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8000" dirty="0" smtClean="0">
                <a:latin typeface="Arial" pitchFamily="34" charset="0"/>
                <a:cs typeface="Arial" pitchFamily="34" charset="0"/>
              </a:rPr>
              <a:t>τρέχ</a:t>
            </a:r>
            <a:r>
              <a:rPr lang="el-GR" sz="8000" b="1" dirty="0" smtClean="0">
                <a:latin typeface="Arial" pitchFamily="34" charset="0"/>
                <a:cs typeface="Arial" pitchFamily="34" charset="0"/>
              </a:rPr>
              <a:t>ω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Content Placeholder 5" descr="trex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2590800"/>
            <a:ext cx="5867400" cy="331585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8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l-GR" sz="8000" b="1" dirty="0" smtClean="0">
                <a:latin typeface="Arial" pitchFamily="34" charset="0"/>
                <a:cs typeface="Arial" pitchFamily="34" charset="0"/>
              </a:rPr>
              <a:t>Εγώ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8000" dirty="0" smtClean="0">
                <a:latin typeface="Arial" pitchFamily="34" charset="0"/>
                <a:cs typeface="Arial" pitchFamily="34" charset="0"/>
              </a:rPr>
              <a:t>χορεύ</a:t>
            </a:r>
            <a:r>
              <a:rPr lang="el-GR" sz="8000" b="1" dirty="0" smtClean="0">
                <a:latin typeface="Arial" pitchFamily="34" charset="0"/>
                <a:cs typeface="Arial" pitchFamily="34" charset="0"/>
              </a:rPr>
              <a:t>ω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 descr="danceee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4999" y="2362200"/>
            <a:ext cx="5843239" cy="3352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8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l-GR" sz="8000" b="1" dirty="0" smtClean="0">
                <a:latin typeface="Arial" pitchFamily="34" charset="0"/>
                <a:cs typeface="Arial" pitchFamily="34" charset="0"/>
              </a:rPr>
              <a:t>Εγώ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8000" dirty="0" smtClean="0">
                <a:latin typeface="Arial" pitchFamily="34" charset="0"/>
                <a:cs typeface="Arial" pitchFamily="34" charset="0"/>
              </a:rPr>
              <a:t>γράφ</a:t>
            </a:r>
            <a:r>
              <a:rPr lang="el-GR" sz="8000" b="1" dirty="0" smtClean="0">
                <a:latin typeface="Arial" pitchFamily="34" charset="0"/>
                <a:cs typeface="Arial" pitchFamily="34" charset="0"/>
              </a:rPr>
              <a:t>ω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Content Placeholder 5" descr="wiriririi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2133600"/>
            <a:ext cx="5791200" cy="41734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8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l-GR" sz="6600" b="1" dirty="0" smtClean="0">
                <a:latin typeface="Arial" pitchFamily="34" charset="0"/>
                <a:cs typeface="Arial" pitchFamily="34" charset="0"/>
              </a:rPr>
              <a:t>Εγώ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6600" dirty="0" smtClean="0">
                <a:latin typeface="Arial" pitchFamily="34" charset="0"/>
                <a:cs typeface="Arial" pitchFamily="34" charset="0"/>
              </a:rPr>
              <a:t>κολυμπ</a:t>
            </a:r>
            <a:r>
              <a:rPr lang="el-GR" sz="6600" b="1" dirty="0" smtClean="0">
                <a:latin typeface="Arial" pitchFamily="34" charset="0"/>
                <a:cs typeface="Arial" pitchFamily="34" charset="0"/>
              </a:rPr>
              <a:t>ώ</a:t>
            </a:r>
            <a:endParaRPr lang="en-US" sz="6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Content Placeholder 9" descr="swn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2209800"/>
            <a:ext cx="4667250" cy="395951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524000" y="457200"/>
            <a:ext cx="6248400" cy="2743200"/>
          </a:xfrm>
        </p:spPr>
        <p:txBody>
          <a:bodyPr>
            <a:normAutofit/>
          </a:bodyPr>
          <a:lstStyle/>
          <a:p>
            <a:pPr algn="l"/>
            <a:r>
              <a:rPr lang="el-GR" sz="4800" b="1" dirty="0" smtClean="0">
                <a:solidFill>
                  <a:schemeClr val="accent1"/>
                </a:solidFill>
              </a:rPr>
              <a:t>Ρήματα είναι οι λέξεις που μας δείχνουν ότι κάνουμε κάτι.</a:t>
            </a:r>
            <a:endParaRPr lang="en-US" sz="4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8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l-GR" sz="8000" b="1" dirty="0" smtClean="0">
                <a:latin typeface="Arial" pitchFamily="34" charset="0"/>
                <a:cs typeface="Arial" pitchFamily="34" charset="0"/>
              </a:rPr>
              <a:t>Εγώ</a:t>
            </a:r>
            <a:r>
              <a:rPr lang="el-GR" sz="8000" dirty="0" smtClean="0">
                <a:latin typeface="Arial" pitchFamily="34" charset="0"/>
                <a:cs typeface="Arial" pitchFamily="34" charset="0"/>
              </a:rPr>
              <a:t> ξυπν</a:t>
            </a:r>
            <a:r>
              <a:rPr lang="el-GR" sz="8000" b="1" dirty="0" smtClean="0">
                <a:latin typeface="Arial" pitchFamily="34" charset="0"/>
                <a:cs typeface="Arial" pitchFamily="34" charset="0"/>
              </a:rPr>
              <a:t>ώ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aa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2133600"/>
            <a:ext cx="7086600" cy="344527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8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l-GR" sz="8000" b="1" dirty="0" smtClean="0">
                <a:latin typeface="Arial" pitchFamily="34" charset="0"/>
                <a:cs typeface="Arial" pitchFamily="34" charset="0"/>
              </a:rPr>
              <a:t>Εγώ</a:t>
            </a:r>
            <a:r>
              <a:rPr lang="el-GR" sz="8000" dirty="0" smtClean="0">
                <a:latin typeface="Arial" pitchFamily="34" charset="0"/>
                <a:cs typeface="Arial" pitchFamily="34" charset="0"/>
              </a:rPr>
              <a:t> τρώ</a:t>
            </a:r>
            <a:r>
              <a:rPr lang="el-GR" sz="8000" b="1" dirty="0" smtClean="0">
                <a:latin typeface="Arial" pitchFamily="34" charset="0"/>
                <a:cs typeface="Arial" pitchFamily="34" charset="0"/>
              </a:rPr>
              <a:t>ω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Content Placeholder 5" descr="babab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2133600"/>
            <a:ext cx="4648200" cy="43537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8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l-GR" sz="8000" b="1" dirty="0" smtClean="0">
                <a:latin typeface="Arial" pitchFamily="34" charset="0"/>
                <a:cs typeface="Arial" pitchFamily="34" charset="0"/>
              </a:rPr>
              <a:t>Εγώ </a:t>
            </a:r>
            <a:r>
              <a:rPr lang="el-GR" sz="8000" dirty="0" smtClean="0">
                <a:latin typeface="Arial" pitchFamily="34" charset="0"/>
                <a:cs typeface="Arial" pitchFamily="34" charset="0"/>
              </a:rPr>
              <a:t>διαβάζ</a:t>
            </a:r>
            <a:r>
              <a:rPr lang="el-GR" sz="8000" b="1" dirty="0" smtClean="0">
                <a:latin typeface="Arial" pitchFamily="34" charset="0"/>
                <a:cs typeface="Arial" pitchFamily="34" charset="0"/>
              </a:rPr>
              <a:t>ω 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 descr="bo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2590800"/>
            <a:ext cx="6400800" cy="31202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8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l-GR" sz="8000" b="1" dirty="0" smtClean="0">
                <a:latin typeface="Arial" pitchFamily="34" charset="0"/>
                <a:cs typeface="Arial" pitchFamily="34" charset="0"/>
              </a:rPr>
              <a:t>Εγώ </a:t>
            </a:r>
            <a:r>
              <a:rPr lang="el-GR" sz="8000" dirty="0" smtClean="0">
                <a:latin typeface="Arial" pitchFamily="34" charset="0"/>
                <a:cs typeface="Arial" pitchFamily="34" charset="0"/>
              </a:rPr>
              <a:t>γράφ</a:t>
            </a:r>
            <a:r>
              <a:rPr lang="el-GR" sz="8000" b="1" dirty="0" smtClean="0">
                <a:latin typeface="Arial" pitchFamily="34" charset="0"/>
                <a:cs typeface="Arial" pitchFamily="34" charset="0"/>
              </a:rPr>
              <a:t>ω 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Content Placeholder 5" descr="boo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2209800"/>
            <a:ext cx="6400800" cy="3962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8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l-GR" sz="8000" b="1" dirty="0" smtClean="0">
                <a:latin typeface="Arial" pitchFamily="34" charset="0"/>
                <a:cs typeface="Arial" pitchFamily="34" charset="0"/>
              </a:rPr>
              <a:t>Εγώ </a:t>
            </a:r>
            <a:r>
              <a:rPr lang="el-GR" sz="8000" dirty="0" smtClean="0">
                <a:latin typeface="Arial" pitchFamily="34" charset="0"/>
                <a:cs typeface="Arial" pitchFamily="34" charset="0"/>
              </a:rPr>
              <a:t>παίζ</a:t>
            </a:r>
            <a:r>
              <a:rPr lang="el-GR" sz="8000" b="1" dirty="0" smtClean="0">
                <a:latin typeface="Arial" pitchFamily="34" charset="0"/>
                <a:cs typeface="Arial" pitchFamily="34" charset="0"/>
              </a:rPr>
              <a:t>ω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 descr="ftot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2590800"/>
            <a:ext cx="5410200" cy="3429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8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l-GR" sz="8000" b="1" dirty="0" smtClean="0">
                <a:latin typeface="Arial" pitchFamily="34" charset="0"/>
                <a:cs typeface="Arial" pitchFamily="34" charset="0"/>
              </a:rPr>
              <a:t>Εγώ </a:t>
            </a:r>
            <a:r>
              <a:rPr lang="el-GR" sz="8000" dirty="0" smtClean="0">
                <a:latin typeface="Arial" pitchFamily="34" charset="0"/>
                <a:cs typeface="Arial" pitchFamily="34" charset="0"/>
              </a:rPr>
              <a:t>βλέπ</a:t>
            </a:r>
            <a:r>
              <a:rPr lang="el-GR" sz="8000" b="1" dirty="0" smtClean="0">
                <a:latin typeface="Arial" pitchFamily="34" charset="0"/>
                <a:cs typeface="Arial" pitchFamily="34" charset="0"/>
              </a:rPr>
              <a:t>ω 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Content Placeholder 5" descr="xj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828800"/>
            <a:ext cx="6324600" cy="4572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8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l-GR" sz="8000" b="1" dirty="0" smtClean="0">
                <a:latin typeface="Arial" pitchFamily="34" charset="0"/>
                <a:cs typeface="Arial" pitchFamily="34" charset="0"/>
              </a:rPr>
              <a:t>Εγώ </a:t>
            </a:r>
            <a:r>
              <a:rPr lang="el-GR" sz="8000" dirty="0" smtClean="0">
                <a:latin typeface="Arial" pitchFamily="34" charset="0"/>
                <a:cs typeface="Arial" pitchFamily="34" charset="0"/>
              </a:rPr>
              <a:t>κάν</a:t>
            </a:r>
            <a:r>
              <a:rPr lang="el-GR" sz="8000" b="1" dirty="0" smtClean="0">
                <a:latin typeface="Arial" pitchFamily="34" charset="0"/>
                <a:cs typeface="Arial" pitchFamily="34" charset="0"/>
              </a:rPr>
              <a:t>ω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Content Placeholder 9" descr="having ba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2209800"/>
            <a:ext cx="4876800" cy="3581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52</TotalTime>
  <Words>53</Words>
  <Application>Microsoft Office PowerPoint</Application>
  <PresentationFormat>On-screen Show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Μαθαίνω τα ρήματα</vt:lpstr>
      <vt:lpstr>Ρήματα είναι οι λέξεις που μας δείχνουν ότι κάνουμε κάτι.</vt:lpstr>
      <vt:lpstr>    Εγώ ξυπνώ</vt:lpstr>
      <vt:lpstr>      Εγώ τρώω</vt:lpstr>
      <vt:lpstr>     Εγώ διαβάζω </vt:lpstr>
      <vt:lpstr>      Εγώ γράφω </vt:lpstr>
      <vt:lpstr>      Εγώ παίζω</vt:lpstr>
      <vt:lpstr>      Εγώ βλέπω </vt:lpstr>
      <vt:lpstr>      Εγώ κάνω</vt:lpstr>
      <vt:lpstr>      Εγώ μιλώ</vt:lpstr>
      <vt:lpstr>      Εγώ κρατώ</vt:lpstr>
      <vt:lpstr>      Εγώ τρέχω</vt:lpstr>
      <vt:lpstr>      Εγώ χορεύω</vt:lpstr>
      <vt:lpstr>      Εγώ γράφω</vt:lpstr>
      <vt:lpstr>      Εγώ κολυμπώ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Μαθαίνω τα ρήματα</dc:title>
  <dc:creator>lenovo</dc:creator>
  <cp:lastModifiedBy>lenovo</cp:lastModifiedBy>
  <cp:revision>20</cp:revision>
  <dcterms:created xsi:type="dcterms:W3CDTF">2020-04-02T17:51:15Z</dcterms:created>
  <dcterms:modified xsi:type="dcterms:W3CDTF">2020-04-02T18:43:47Z</dcterms:modified>
</cp:coreProperties>
</file>