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099E"/>
    <a:srgbClr val="66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FC6E-29CA-4884-A711-6462F85941BD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5AE4E-1F49-4C1F-97A5-FF7ADA74FE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  <p:sndAc>
      <p:stSnd>
        <p:snd r:embed="rId1" name="voltage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FC6E-29CA-4884-A711-6462F85941BD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5AE4E-1F49-4C1F-97A5-FF7ADA74FE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  <p:sndAc>
      <p:stSnd>
        <p:snd r:embed="rId1" name="voltage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FC6E-29CA-4884-A711-6462F85941BD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5AE4E-1F49-4C1F-97A5-FF7ADA74FE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  <p:sndAc>
      <p:stSnd>
        <p:snd r:embed="rId1" name="voltage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FC6E-29CA-4884-A711-6462F85941BD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5AE4E-1F49-4C1F-97A5-FF7ADA74FE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  <p:sndAc>
      <p:stSnd>
        <p:snd r:embed="rId1" name="voltage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FC6E-29CA-4884-A711-6462F85941BD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5AE4E-1F49-4C1F-97A5-FF7ADA74FE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  <p:sndAc>
      <p:stSnd>
        <p:snd r:embed="rId1" name="voltage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FC6E-29CA-4884-A711-6462F85941BD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5AE4E-1F49-4C1F-97A5-FF7ADA74FE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  <p:sndAc>
      <p:stSnd>
        <p:snd r:embed="rId1" name="voltage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FC6E-29CA-4884-A711-6462F85941BD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5AE4E-1F49-4C1F-97A5-FF7ADA74FE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  <p:sndAc>
      <p:stSnd>
        <p:snd r:embed="rId1" name="voltage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FC6E-29CA-4884-A711-6462F85941BD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5AE4E-1F49-4C1F-97A5-FF7ADA74FE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  <p:sndAc>
      <p:stSnd>
        <p:snd r:embed="rId1" name="voltage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FC6E-29CA-4884-A711-6462F85941BD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5AE4E-1F49-4C1F-97A5-FF7ADA74FE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  <p:sndAc>
      <p:stSnd>
        <p:snd r:embed="rId1" name="voltage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FC6E-29CA-4884-A711-6462F85941BD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5AE4E-1F49-4C1F-97A5-FF7ADA74FE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  <p:sndAc>
      <p:stSnd>
        <p:snd r:embed="rId1" name="voltage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FC6E-29CA-4884-A711-6462F85941BD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5AE4E-1F49-4C1F-97A5-FF7ADA74FE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  <p:sndAc>
      <p:stSnd>
        <p:snd r:embed="rId1" name="voltage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5FC6E-29CA-4884-A711-6462F85941BD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5AE4E-1F49-4C1F-97A5-FF7ADA74FE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  <p:sndAc>
      <p:stSnd>
        <p:snd r:embed="rId13" name="voltage.wav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xxxx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581400" y="1828800"/>
            <a:ext cx="4114800" cy="2308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sz="4800" b="1" dirty="0" smtClean="0">
                <a:solidFill>
                  <a:srgbClr val="00B050"/>
                </a:solidFill>
              </a:rPr>
              <a:t>Πάμε να μάθουμε τις συλλαβές;</a:t>
            </a:r>
            <a:endParaRPr lang="en-US" sz="48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wipe dir="r"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381000"/>
            <a:ext cx="8382000" cy="60198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00400" y="457200"/>
            <a:ext cx="3048000" cy="1447800"/>
          </a:xfrm>
          <a:prstGeom prst="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 smtClean="0"/>
              <a:t>Μ</a:t>
            </a:r>
            <a:r>
              <a:rPr lang="en-US" sz="7200" dirty="0" smtClean="0"/>
              <a:t> </a:t>
            </a:r>
            <a:r>
              <a:rPr lang="el-GR" sz="7200" dirty="0" smtClean="0"/>
              <a:t>μ</a:t>
            </a:r>
            <a:endParaRPr lang="en-US" sz="7200" dirty="0"/>
          </a:p>
        </p:txBody>
      </p:sp>
      <p:sp>
        <p:nvSpPr>
          <p:cNvPr id="9" name="Rectangle 8"/>
          <p:cNvSpPr/>
          <p:nvPr/>
        </p:nvSpPr>
        <p:spPr>
          <a:xfrm>
            <a:off x="533400" y="2362200"/>
            <a:ext cx="1600200" cy="144780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/>
              <a:t>μ</a:t>
            </a:r>
            <a:r>
              <a:rPr lang="el-GR" sz="7200" dirty="0" smtClean="0"/>
              <a:t>α</a:t>
            </a:r>
            <a:endParaRPr lang="en-US" sz="7200" dirty="0"/>
          </a:p>
        </p:txBody>
      </p:sp>
      <p:sp>
        <p:nvSpPr>
          <p:cNvPr id="15" name="Rectangle 14"/>
          <p:cNvSpPr/>
          <p:nvPr/>
        </p:nvSpPr>
        <p:spPr>
          <a:xfrm>
            <a:off x="2514600" y="2362200"/>
            <a:ext cx="1600200" cy="144780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/>
              <a:t>μ</a:t>
            </a:r>
            <a:r>
              <a:rPr lang="el-GR" sz="7200" dirty="0" smtClean="0"/>
              <a:t>ε</a:t>
            </a:r>
            <a:endParaRPr lang="en-US" sz="7200" dirty="0"/>
          </a:p>
        </p:txBody>
      </p:sp>
      <p:sp>
        <p:nvSpPr>
          <p:cNvPr id="16" name="Rectangle 15"/>
          <p:cNvSpPr/>
          <p:nvPr/>
        </p:nvSpPr>
        <p:spPr>
          <a:xfrm>
            <a:off x="4495800" y="2362200"/>
            <a:ext cx="1600200" cy="144780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 err="1"/>
              <a:t>μ</a:t>
            </a:r>
            <a:r>
              <a:rPr lang="el-GR" sz="7200" dirty="0" err="1" smtClean="0"/>
              <a:t>ο</a:t>
            </a:r>
            <a:endParaRPr lang="en-US" sz="7200" dirty="0"/>
          </a:p>
        </p:txBody>
      </p:sp>
      <p:sp>
        <p:nvSpPr>
          <p:cNvPr id="17" name="Rectangle 16"/>
          <p:cNvSpPr/>
          <p:nvPr/>
        </p:nvSpPr>
        <p:spPr>
          <a:xfrm>
            <a:off x="6553200" y="2362200"/>
            <a:ext cx="1600200" cy="144780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 err="1" smtClean="0"/>
              <a:t>μω</a:t>
            </a:r>
            <a:endParaRPr lang="en-US" sz="7200" dirty="0"/>
          </a:p>
        </p:txBody>
      </p:sp>
      <p:sp>
        <p:nvSpPr>
          <p:cNvPr id="18" name="Rectangle 17"/>
          <p:cNvSpPr/>
          <p:nvPr/>
        </p:nvSpPr>
        <p:spPr>
          <a:xfrm>
            <a:off x="1828800" y="4267200"/>
            <a:ext cx="1600200" cy="144780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 smtClean="0"/>
              <a:t>μυ</a:t>
            </a:r>
            <a:endParaRPr lang="en-US" sz="7200" dirty="0"/>
          </a:p>
        </p:txBody>
      </p:sp>
      <p:sp>
        <p:nvSpPr>
          <p:cNvPr id="19" name="Rectangle 18"/>
          <p:cNvSpPr/>
          <p:nvPr/>
        </p:nvSpPr>
        <p:spPr>
          <a:xfrm>
            <a:off x="4038600" y="4267200"/>
            <a:ext cx="1600200" cy="144780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 smtClean="0"/>
              <a:t>μι</a:t>
            </a:r>
            <a:endParaRPr lang="en-US" sz="7200" dirty="0"/>
          </a:p>
        </p:txBody>
      </p:sp>
      <p:sp>
        <p:nvSpPr>
          <p:cNvPr id="20" name="Rectangle 19"/>
          <p:cNvSpPr/>
          <p:nvPr/>
        </p:nvSpPr>
        <p:spPr>
          <a:xfrm>
            <a:off x="6172200" y="4267200"/>
            <a:ext cx="1600200" cy="144780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/>
              <a:t>μ</a:t>
            </a:r>
            <a:r>
              <a:rPr lang="el-GR" sz="7200" dirty="0" smtClean="0"/>
              <a:t>η</a:t>
            </a:r>
            <a:endParaRPr lang="en-US" sz="7200" dirty="0"/>
          </a:p>
        </p:txBody>
      </p:sp>
      <p:pic>
        <p:nvPicPr>
          <p:cNvPr id="12" name="Picture 11" descr="app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9400" y="381000"/>
            <a:ext cx="1600200" cy="1447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wipe dir="r"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381000"/>
            <a:ext cx="8382000" cy="6019800"/>
          </a:xfrm>
          <a:prstGeom prst="rect">
            <a:avLst/>
          </a:prstGeom>
          <a:solidFill>
            <a:srgbClr val="FFC0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00400" y="457200"/>
            <a:ext cx="3048000" cy="1447800"/>
          </a:xfrm>
          <a:prstGeom prst="rect">
            <a:avLst/>
          </a:prstGeom>
          <a:solidFill>
            <a:srgbClr val="FFFF00"/>
          </a:solidFill>
          <a:ln w="381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 smtClean="0"/>
              <a:t>Γ</a:t>
            </a:r>
            <a:r>
              <a:rPr lang="en-US" sz="7200" dirty="0" smtClean="0"/>
              <a:t> </a:t>
            </a:r>
            <a:r>
              <a:rPr lang="el-GR" sz="7200" dirty="0" smtClean="0">
                <a:latin typeface="Times New Roman" pitchFamily="18" charset="0"/>
                <a:cs typeface="Times New Roman" pitchFamily="18" charset="0"/>
              </a:rPr>
              <a:t>γ</a:t>
            </a:r>
            <a:endParaRPr lang="en-US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3400" y="2362200"/>
            <a:ext cx="1600200" cy="1447800"/>
          </a:xfrm>
          <a:prstGeom prst="rect">
            <a:avLst/>
          </a:prstGeom>
          <a:solidFill>
            <a:srgbClr val="FFFF00"/>
          </a:solidFill>
          <a:ln w="381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 smtClean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l-GR" sz="7200" dirty="0" smtClean="0"/>
              <a:t>α</a:t>
            </a:r>
            <a:endParaRPr lang="en-US" sz="7200" dirty="0"/>
          </a:p>
        </p:txBody>
      </p:sp>
      <p:sp>
        <p:nvSpPr>
          <p:cNvPr id="15" name="Rectangle 14"/>
          <p:cNvSpPr/>
          <p:nvPr/>
        </p:nvSpPr>
        <p:spPr>
          <a:xfrm>
            <a:off x="2514600" y="2362200"/>
            <a:ext cx="1600200" cy="1447800"/>
          </a:xfrm>
          <a:prstGeom prst="rect">
            <a:avLst/>
          </a:prstGeom>
          <a:solidFill>
            <a:srgbClr val="FFFF00"/>
          </a:solidFill>
          <a:ln w="381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 err="1" smtClean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l-GR" sz="7200" dirty="0" err="1" smtClean="0"/>
              <a:t>ε</a:t>
            </a:r>
            <a:endParaRPr lang="en-US" sz="7200" dirty="0"/>
          </a:p>
        </p:txBody>
      </p:sp>
      <p:sp>
        <p:nvSpPr>
          <p:cNvPr id="16" name="Rectangle 15"/>
          <p:cNvSpPr/>
          <p:nvPr/>
        </p:nvSpPr>
        <p:spPr>
          <a:xfrm>
            <a:off x="4495800" y="2362200"/>
            <a:ext cx="1600200" cy="1447800"/>
          </a:xfrm>
          <a:prstGeom prst="rect">
            <a:avLst/>
          </a:prstGeom>
          <a:solidFill>
            <a:srgbClr val="FFFF00"/>
          </a:solidFill>
          <a:ln w="381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 err="1" smtClean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l-GR" sz="7200" dirty="0" err="1" smtClean="0"/>
              <a:t>ο</a:t>
            </a:r>
            <a:endParaRPr lang="en-US" sz="7200" dirty="0"/>
          </a:p>
        </p:txBody>
      </p:sp>
      <p:sp>
        <p:nvSpPr>
          <p:cNvPr id="17" name="Rectangle 16"/>
          <p:cNvSpPr/>
          <p:nvPr/>
        </p:nvSpPr>
        <p:spPr>
          <a:xfrm>
            <a:off x="6553200" y="2362200"/>
            <a:ext cx="1600200" cy="1447800"/>
          </a:xfrm>
          <a:prstGeom prst="rect">
            <a:avLst/>
          </a:prstGeom>
          <a:solidFill>
            <a:srgbClr val="FFFF00"/>
          </a:solidFill>
          <a:ln w="381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 err="1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l-GR" sz="7200" dirty="0" err="1" smtClean="0"/>
              <a:t>ω</a:t>
            </a:r>
            <a:endParaRPr lang="en-US" sz="7200" dirty="0"/>
          </a:p>
        </p:txBody>
      </p:sp>
      <p:sp>
        <p:nvSpPr>
          <p:cNvPr id="18" name="Rectangle 17"/>
          <p:cNvSpPr/>
          <p:nvPr/>
        </p:nvSpPr>
        <p:spPr>
          <a:xfrm>
            <a:off x="1828800" y="4267200"/>
            <a:ext cx="1600200" cy="1447800"/>
          </a:xfrm>
          <a:prstGeom prst="rect">
            <a:avLst/>
          </a:prstGeom>
          <a:solidFill>
            <a:srgbClr val="FFFF00"/>
          </a:solidFill>
          <a:ln w="381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 err="1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l-GR" sz="7200" dirty="0" err="1" smtClean="0"/>
              <a:t>υ</a:t>
            </a:r>
            <a:endParaRPr lang="en-US" sz="7200" dirty="0"/>
          </a:p>
        </p:txBody>
      </p:sp>
      <p:sp>
        <p:nvSpPr>
          <p:cNvPr id="19" name="Rectangle 18"/>
          <p:cNvSpPr/>
          <p:nvPr/>
        </p:nvSpPr>
        <p:spPr>
          <a:xfrm>
            <a:off x="4038600" y="4267200"/>
            <a:ext cx="1600200" cy="1447800"/>
          </a:xfrm>
          <a:prstGeom prst="rect">
            <a:avLst/>
          </a:prstGeom>
          <a:solidFill>
            <a:srgbClr val="FFFF00"/>
          </a:solidFill>
          <a:ln w="381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l-GR" sz="7200" dirty="0" smtClean="0"/>
              <a:t>ι</a:t>
            </a:r>
            <a:endParaRPr lang="en-US" sz="7200" dirty="0"/>
          </a:p>
        </p:txBody>
      </p:sp>
      <p:sp>
        <p:nvSpPr>
          <p:cNvPr id="20" name="Rectangle 19"/>
          <p:cNvSpPr/>
          <p:nvPr/>
        </p:nvSpPr>
        <p:spPr>
          <a:xfrm>
            <a:off x="6172200" y="4267200"/>
            <a:ext cx="1600200" cy="1447800"/>
          </a:xfrm>
          <a:prstGeom prst="rect">
            <a:avLst/>
          </a:prstGeom>
          <a:solidFill>
            <a:srgbClr val="FFFF00"/>
          </a:solidFill>
          <a:ln w="381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 smtClean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l-GR" sz="7200" dirty="0" smtClean="0"/>
              <a:t>η</a:t>
            </a:r>
            <a:endParaRPr lang="en-US" sz="7200" dirty="0"/>
          </a:p>
        </p:txBody>
      </p:sp>
      <p:pic>
        <p:nvPicPr>
          <p:cNvPr id="12" name="Picture 11" descr="catnn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9400" y="533400"/>
            <a:ext cx="1409700" cy="12382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wipe dir="r"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381000"/>
            <a:ext cx="8382000" cy="6019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00400" y="457200"/>
            <a:ext cx="3048000" cy="1447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 smtClean="0"/>
              <a:t>Ζ</a:t>
            </a:r>
            <a:r>
              <a:rPr lang="en-US" sz="7200" dirty="0" smtClean="0"/>
              <a:t> </a:t>
            </a:r>
            <a:r>
              <a:rPr lang="el-GR" sz="7200" dirty="0" smtClean="0"/>
              <a:t>ζ</a:t>
            </a:r>
            <a:endParaRPr lang="en-US" sz="7200" dirty="0"/>
          </a:p>
        </p:txBody>
      </p:sp>
      <p:sp>
        <p:nvSpPr>
          <p:cNvPr id="9" name="Rectangle 8"/>
          <p:cNvSpPr/>
          <p:nvPr/>
        </p:nvSpPr>
        <p:spPr>
          <a:xfrm>
            <a:off x="533400" y="2362200"/>
            <a:ext cx="1600200" cy="1447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 err="1"/>
              <a:t>ζ</a:t>
            </a:r>
            <a:r>
              <a:rPr lang="el-GR" sz="7200" dirty="0" err="1" smtClean="0"/>
              <a:t>α</a:t>
            </a:r>
            <a:endParaRPr lang="en-US" sz="7200" dirty="0"/>
          </a:p>
        </p:txBody>
      </p:sp>
      <p:sp>
        <p:nvSpPr>
          <p:cNvPr id="15" name="Rectangle 14"/>
          <p:cNvSpPr/>
          <p:nvPr/>
        </p:nvSpPr>
        <p:spPr>
          <a:xfrm>
            <a:off x="2514600" y="2362200"/>
            <a:ext cx="1600200" cy="1447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 err="1"/>
              <a:t>ζ</a:t>
            </a:r>
            <a:r>
              <a:rPr lang="el-GR" sz="7200" dirty="0" err="1" smtClean="0"/>
              <a:t>ε</a:t>
            </a:r>
            <a:endParaRPr lang="en-US" sz="7200" dirty="0"/>
          </a:p>
        </p:txBody>
      </p:sp>
      <p:sp>
        <p:nvSpPr>
          <p:cNvPr id="16" name="Rectangle 15"/>
          <p:cNvSpPr/>
          <p:nvPr/>
        </p:nvSpPr>
        <p:spPr>
          <a:xfrm>
            <a:off x="4495800" y="2362200"/>
            <a:ext cx="1600200" cy="1447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 err="1"/>
              <a:t>ζ</a:t>
            </a:r>
            <a:r>
              <a:rPr lang="el-GR" sz="7200" dirty="0" err="1" smtClean="0"/>
              <a:t>ο</a:t>
            </a:r>
            <a:endParaRPr lang="en-US" sz="7200" dirty="0"/>
          </a:p>
        </p:txBody>
      </p:sp>
      <p:sp>
        <p:nvSpPr>
          <p:cNvPr id="17" name="Rectangle 16"/>
          <p:cNvSpPr/>
          <p:nvPr/>
        </p:nvSpPr>
        <p:spPr>
          <a:xfrm>
            <a:off x="6553200" y="2362200"/>
            <a:ext cx="1600200" cy="1447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 smtClean="0"/>
              <a:t>ζω</a:t>
            </a:r>
            <a:endParaRPr lang="en-US" sz="7200" dirty="0"/>
          </a:p>
        </p:txBody>
      </p:sp>
      <p:sp>
        <p:nvSpPr>
          <p:cNvPr id="18" name="Rectangle 17"/>
          <p:cNvSpPr/>
          <p:nvPr/>
        </p:nvSpPr>
        <p:spPr>
          <a:xfrm>
            <a:off x="1828800" y="4267200"/>
            <a:ext cx="1600200" cy="1447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 err="1" smtClean="0"/>
              <a:t>ζυ</a:t>
            </a:r>
            <a:endParaRPr lang="en-US" sz="7200" dirty="0"/>
          </a:p>
        </p:txBody>
      </p:sp>
      <p:sp>
        <p:nvSpPr>
          <p:cNvPr id="19" name="Rectangle 18"/>
          <p:cNvSpPr/>
          <p:nvPr/>
        </p:nvSpPr>
        <p:spPr>
          <a:xfrm>
            <a:off x="4038600" y="4267200"/>
            <a:ext cx="1600200" cy="1447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 err="1" smtClean="0"/>
              <a:t>ζι</a:t>
            </a:r>
            <a:endParaRPr lang="en-US" sz="7200" dirty="0"/>
          </a:p>
        </p:txBody>
      </p:sp>
      <p:sp>
        <p:nvSpPr>
          <p:cNvPr id="20" name="Rectangle 19"/>
          <p:cNvSpPr/>
          <p:nvPr/>
        </p:nvSpPr>
        <p:spPr>
          <a:xfrm>
            <a:off x="6172200" y="4267200"/>
            <a:ext cx="1600200" cy="1447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 err="1"/>
              <a:t>ζ</a:t>
            </a:r>
            <a:r>
              <a:rPr lang="el-GR" sz="7200" dirty="0" err="1" smtClean="0"/>
              <a:t>η</a:t>
            </a:r>
            <a:endParaRPr lang="en-US" sz="7200" dirty="0"/>
          </a:p>
        </p:txBody>
      </p:sp>
      <p:pic>
        <p:nvPicPr>
          <p:cNvPr id="12" name="Picture 11" descr="bel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77000" y="457200"/>
            <a:ext cx="2057399" cy="1447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wipe dir="r"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381000"/>
            <a:ext cx="8382000" cy="6019800"/>
          </a:xfrm>
          <a:prstGeom prst="rect">
            <a:avLst/>
          </a:prstGeom>
          <a:solidFill>
            <a:srgbClr val="FFC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00400" y="457200"/>
            <a:ext cx="3048000" cy="1447800"/>
          </a:xfrm>
          <a:prstGeom prst="rect">
            <a:avLst/>
          </a:prstGeom>
          <a:solidFill>
            <a:srgbClr val="66FF66"/>
          </a:solidFill>
          <a:ln w="38100"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 smtClean="0"/>
              <a:t>Β</a:t>
            </a:r>
            <a:r>
              <a:rPr lang="en-US" sz="7200" dirty="0" smtClean="0"/>
              <a:t> </a:t>
            </a:r>
            <a:r>
              <a:rPr lang="el-GR" sz="7200" dirty="0" smtClean="0"/>
              <a:t>β</a:t>
            </a:r>
            <a:endParaRPr lang="en-US" sz="7200" dirty="0"/>
          </a:p>
        </p:txBody>
      </p:sp>
      <p:sp>
        <p:nvSpPr>
          <p:cNvPr id="9" name="Rectangle 8"/>
          <p:cNvSpPr/>
          <p:nvPr/>
        </p:nvSpPr>
        <p:spPr>
          <a:xfrm>
            <a:off x="533400" y="2362200"/>
            <a:ext cx="1600200" cy="1447800"/>
          </a:xfrm>
          <a:prstGeom prst="rect">
            <a:avLst/>
          </a:prstGeom>
          <a:solidFill>
            <a:srgbClr val="66FF66"/>
          </a:solidFill>
          <a:ln w="38100"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 err="1" smtClean="0"/>
              <a:t>βα</a:t>
            </a:r>
            <a:endParaRPr lang="en-US" sz="7200" dirty="0"/>
          </a:p>
        </p:txBody>
      </p:sp>
      <p:sp>
        <p:nvSpPr>
          <p:cNvPr id="15" name="Rectangle 14"/>
          <p:cNvSpPr/>
          <p:nvPr/>
        </p:nvSpPr>
        <p:spPr>
          <a:xfrm>
            <a:off x="2514600" y="2362200"/>
            <a:ext cx="1600200" cy="1447800"/>
          </a:xfrm>
          <a:prstGeom prst="rect">
            <a:avLst/>
          </a:prstGeom>
          <a:solidFill>
            <a:srgbClr val="66FF66"/>
          </a:solidFill>
          <a:ln w="38100"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 err="1" smtClean="0"/>
              <a:t>βε</a:t>
            </a:r>
            <a:endParaRPr lang="en-US" sz="7200" dirty="0"/>
          </a:p>
        </p:txBody>
      </p:sp>
      <p:sp>
        <p:nvSpPr>
          <p:cNvPr id="16" name="Rectangle 15"/>
          <p:cNvSpPr/>
          <p:nvPr/>
        </p:nvSpPr>
        <p:spPr>
          <a:xfrm>
            <a:off x="4495800" y="2362200"/>
            <a:ext cx="1600200" cy="1447800"/>
          </a:xfrm>
          <a:prstGeom prst="rect">
            <a:avLst/>
          </a:prstGeom>
          <a:solidFill>
            <a:srgbClr val="66FF66"/>
          </a:solidFill>
          <a:ln w="38100"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 err="1" smtClean="0"/>
              <a:t>βο</a:t>
            </a:r>
            <a:endParaRPr lang="en-US" sz="7200" dirty="0"/>
          </a:p>
        </p:txBody>
      </p:sp>
      <p:sp>
        <p:nvSpPr>
          <p:cNvPr id="17" name="Rectangle 16"/>
          <p:cNvSpPr/>
          <p:nvPr/>
        </p:nvSpPr>
        <p:spPr>
          <a:xfrm>
            <a:off x="6553200" y="2362200"/>
            <a:ext cx="1600200" cy="1447800"/>
          </a:xfrm>
          <a:prstGeom prst="rect">
            <a:avLst/>
          </a:prstGeom>
          <a:solidFill>
            <a:srgbClr val="66FF66"/>
          </a:solidFill>
          <a:ln w="38100"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 err="1"/>
              <a:t>β</a:t>
            </a:r>
            <a:r>
              <a:rPr lang="el-GR" sz="7200" dirty="0" err="1" smtClean="0"/>
              <a:t>ω</a:t>
            </a:r>
            <a:endParaRPr lang="en-US" sz="7200" dirty="0"/>
          </a:p>
        </p:txBody>
      </p:sp>
      <p:sp>
        <p:nvSpPr>
          <p:cNvPr id="18" name="Rectangle 17"/>
          <p:cNvSpPr/>
          <p:nvPr/>
        </p:nvSpPr>
        <p:spPr>
          <a:xfrm>
            <a:off x="1828800" y="4267200"/>
            <a:ext cx="1600200" cy="1447800"/>
          </a:xfrm>
          <a:prstGeom prst="rect">
            <a:avLst/>
          </a:prstGeom>
          <a:solidFill>
            <a:srgbClr val="66FF66"/>
          </a:solidFill>
          <a:ln w="38100"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 err="1"/>
              <a:t>β</a:t>
            </a:r>
            <a:r>
              <a:rPr lang="el-GR" sz="7200" dirty="0" err="1" smtClean="0"/>
              <a:t>υ</a:t>
            </a:r>
            <a:endParaRPr lang="en-US" sz="7200" dirty="0"/>
          </a:p>
        </p:txBody>
      </p:sp>
      <p:sp>
        <p:nvSpPr>
          <p:cNvPr id="19" name="Rectangle 18"/>
          <p:cNvSpPr/>
          <p:nvPr/>
        </p:nvSpPr>
        <p:spPr>
          <a:xfrm>
            <a:off x="4038600" y="4267200"/>
            <a:ext cx="1600200" cy="1447800"/>
          </a:xfrm>
          <a:prstGeom prst="rect">
            <a:avLst/>
          </a:prstGeom>
          <a:solidFill>
            <a:srgbClr val="66FF66"/>
          </a:solidFill>
          <a:ln w="38100"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 err="1" smtClean="0"/>
              <a:t>βι</a:t>
            </a:r>
            <a:endParaRPr lang="en-US" sz="7200" dirty="0"/>
          </a:p>
        </p:txBody>
      </p:sp>
      <p:sp>
        <p:nvSpPr>
          <p:cNvPr id="20" name="Rectangle 19"/>
          <p:cNvSpPr/>
          <p:nvPr/>
        </p:nvSpPr>
        <p:spPr>
          <a:xfrm>
            <a:off x="6172200" y="4267200"/>
            <a:ext cx="1600200" cy="1447800"/>
          </a:xfrm>
          <a:prstGeom prst="rect">
            <a:avLst/>
          </a:prstGeom>
          <a:solidFill>
            <a:srgbClr val="66FF66"/>
          </a:solidFill>
          <a:ln w="38100"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 err="1" smtClean="0"/>
              <a:t>βη</a:t>
            </a:r>
            <a:endParaRPr lang="en-US" sz="7200" dirty="0"/>
          </a:p>
        </p:txBody>
      </p:sp>
      <p:pic>
        <p:nvPicPr>
          <p:cNvPr id="12" name="Picture 11" descr="fro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77001" y="381000"/>
            <a:ext cx="1828800" cy="1447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wipe dir="r"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381000"/>
            <a:ext cx="8382000" cy="6019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00400" y="457200"/>
            <a:ext cx="3048000" cy="1447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 smtClean="0"/>
              <a:t>Δ</a:t>
            </a:r>
            <a:r>
              <a:rPr lang="en-US" sz="7200" dirty="0" smtClean="0"/>
              <a:t> </a:t>
            </a:r>
            <a:r>
              <a:rPr lang="el-GR" sz="7200" dirty="0" smtClean="0"/>
              <a:t>δ</a:t>
            </a:r>
            <a:endParaRPr lang="en-US" sz="7200" dirty="0"/>
          </a:p>
        </p:txBody>
      </p:sp>
      <p:sp>
        <p:nvSpPr>
          <p:cNvPr id="9" name="Rectangle 8"/>
          <p:cNvSpPr/>
          <p:nvPr/>
        </p:nvSpPr>
        <p:spPr>
          <a:xfrm>
            <a:off x="533400" y="2362200"/>
            <a:ext cx="1600200" cy="1447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/>
              <a:t>δ</a:t>
            </a:r>
            <a:r>
              <a:rPr lang="el-GR" sz="7200" dirty="0" smtClean="0"/>
              <a:t>α</a:t>
            </a:r>
            <a:endParaRPr lang="en-US" sz="7200" dirty="0"/>
          </a:p>
        </p:txBody>
      </p:sp>
      <p:sp>
        <p:nvSpPr>
          <p:cNvPr id="15" name="Rectangle 14"/>
          <p:cNvSpPr/>
          <p:nvPr/>
        </p:nvSpPr>
        <p:spPr>
          <a:xfrm>
            <a:off x="2514600" y="2362200"/>
            <a:ext cx="1600200" cy="1447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/>
              <a:t>δ</a:t>
            </a:r>
            <a:r>
              <a:rPr lang="el-GR" sz="7200" dirty="0" smtClean="0"/>
              <a:t>ε</a:t>
            </a:r>
            <a:endParaRPr lang="en-US" sz="7200" dirty="0"/>
          </a:p>
        </p:txBody>
      </p:sp>
      <p:sp>
        <p:nvSpPr>
          <p:cNvPr id="16" name="Rectangle 15"/>
          <p:cNvSpPr/>
          <p:nvPr/>
        </p:nvSpPr>
        <p:spPr>
          <a:xfrm>
            <a:off x="4495800" y="2362200"/>
            <a:ext cx="1600200" cy="1447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 err="1"/>
              <a:t>δ</a:t>
            </a:r>
            <a:r>
              <a:rPr lang="el-GR" sz="7200" dirty="0" err="1" smtClean="0"/>
              <a:t>ο</a:t>
            </a:r>
            <a:endParaRPr lang="en-US" sz="7200" dirty="0"/>
          </a:p>
        </p:txBody>
      </p:sp>
      <p:sp>
        <p:nvSpPr>
          <p:cNvPr id="17" name="Rectangle 16"/>
          <p:cNvSpPr/>
          <p:nvPr/>
        </p:nvSpPr>
        <p:spPr>
          <a:xfrm>
            <a:off x="6553200" y="2362200"/>
            <a:ext cx="1600200" cy="1447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 smtClean="0"/>
              <a:t>δω</a:t>
            </a:r>
            <a:endParaRPr lang="en-US" sz="7200" dirty="0"/>
          </a:p>
        </p:txBody>
      </p:sp>
      <p:sp>
        <p:nvSpPr>
          <p:cNvPr id="18" name="Rectangle 17"/>
          <p:cNvSpPr/>
          <p:nvPr/>
        </p:nvSpPr>
        <p:spPr>
          <a:xfrm>
            <a:off x="1828800" y="4267200"/>
            <a:ext cx="1600200" cy="1447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 err="1" smtClean="0"/>
              <a:t>δυ</a:t>
            </a:r>
            <a:endParaRPr lang="en-US" sz="7200" dirty="0"/>
          </a:p>
        </p:txBody>
      </p:sp>
      <p:sp>
        <p:nvSpPr>
          <p:cNvPr id="19" name="Rectangle 18"/>
          <p:cNvSpPr/>
          <p:nvPr/>
        </p:nvSpPr>
        <p:spPr>
          <a:xfrm>
            <a:off x="4038600" y="4267200"/>
            <a:ext cx="1600200" cy="1447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 err="1"/>
              <a:t>δ</a:t>
            </a:r>
            <a:r>
              <a:rPr lang="el-GR" sz="7200" dirty="0" err="1" smtClean="0"/>
              <a:t>ι</a:t>
            </a:r>
            <a:endParaRPr lang="en-US" sz="7200" dirty="0"/>
          </a:p>
        </p:txBody>
      </p:sp>
      <p:sp>
        <p:nvSpPr>
          <p:cNvPr id="20" name="Rectangle 19"/>
          <p:cNvSpPr/>
          <p:nvPr/>
        </p:nvSpPr>
        <p:spPr>
          <a:xfrm>
            <a:off x="6172200" y="4267200"/>
            <a:ext cx="1600200" cy="1447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/>
              <a:t>δ</a:t>
            </a:r>
            <a:r>
              <a:rPr lang="el-GR" sz="7200" dirty="0" smtClean="0"/>
              <a:t>η</a:t>
            </a:r>
            <a:endParaRPr lang="en-US" sz="7200" dirty="0"/>
          </a:p>
        </p:txBody>
      </p:sp>
      <p:pic>
        <p:nvPicPr>
          <p:cNvPr id="12" name="Picture 11" descr="teach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9400" y="457200"/>
            <a:ext cx="1452542" cy="156686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wipe dir="r"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381000"/>
            <a:ext cx="8382000" cy="6019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00400" y="457200"/>
            <a:ext cx="3048000" cy="14478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5715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 smtClean="0"/>
              <a:t>Φ</a:t>
            </a:r>
            <a:r>
              <a:rPr lang="en-US" sz="7200" dirty="0" smtClean="0"/>
              <a:t> </a:t>
            </a:r>
            <a:r>
              <a:rPr lang="el-GR" sz="7200" dirty="0" smtClean="0"/>
              <a:t>φ</a:t>
            </a:r>
            <a:endParaRPr lang="en-US" sz="7200" dirty="0"/>
          </a:p>
        </p:txBody>
      </p:sp>
      <p:sp>
        <p:nvSpPr>
          <p:cNvPr id="9" name="Rectangle 8"/>
          <p:cNvSpPr/>
          <p:nvPr/>
        </p:nvSpPr>
        <p:spPr>
          <a:xfrm>
            <a:off x="533400" y="2362200"/>
            <a:ext cx="1600200" cy="14478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 smtClean="0"/>
              <a:t>φα</a:t>
            </a:r>
            <a:endParaRPr lang="en-US" sz="7200" dirty="0"/>
          </a:p>
        </p:txBody>
      </p:sp>
      <p:sp>
        <p:nvSpPr>
          <p:cNvPr id="15" name="Rectangle 14"/>
          <p:cNvSpPr/>
          <p:nvPr/>
        </p:nvSpPr>
        <p:spPr>
          <a:xfrm>
            <a:off x="2514600" y="2362200"/>
            <a:ext cx="1600200" cy="14478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 smtClean="0"/>
              <a:t>φε</a:t>
            </a:r>
            <a:endParaRPr lang="en-US" sz="7200" dirty="0"/>
          </a:p>
        </p:txBody>
      </p:sp>
      <p:sp>
        <p:nvSpPr>
          <p:cNvPr id="16" name="Rectangle 15"/>
          <p:cNvSpPr/>
          <p:nvPr/>
        </p:nvSpPr>
        <p:spPr>
          <a:xfrm>
            <a:off x="4495800" y="2362200"/>
            <a:ext cx="1600200" cy="14478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 smtClean="0"/>
              <a:t>φο</a:t>
            </a:r>
            <a:endParaRPr lang="en-US" sz="7200" dirty="0"/>
          </a:p>
        </p:txBody>
      </p:sp>
      <p:sp>
        <p:nvSpPr>
          <p:cNvPr id="17" name="Rectangle 16"/>
          <p:cNvSpPr/>
          <p:nvPr/>
        </p:nvSpPr>
        <p:spPr>
          <a:xfrm>
            <a:off x="6553200" y="2362200"/>
            <a:ext cx="1600200" cy="14478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 err="1"/>
              <a:t>φ</a:t>
            </a:r>
            <a:r>
              <a:rPr lang="el-GR" sz="7200" dirty="0" err="1" smtClean="0"/>
              <a:t>ω</a:t>
            </a:r>
            <a:endParaRPr lang="en-US" sz="7200" dirty="0"/>
          </a:p>
        </p:txBody>
      </p:sp>
      <p:sp>
        <p:nvSpPr>
          <p:cNvPr id="18" name="Rectangle 17"/>
          <p:cNvSpPr/>
          <p:nvPr/>
        </p:nvSpPr>
        <p:spPr>
          <a:xfrm>
            <a:off x="1828800" y="4267200"/>
            <a:ext cx="1600200" cy="14478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 err="1"/>
              <a:t>φ</a:t>
            </a:r>
            <a:r>
              <a:rPr lang="el-GR" sz="7200" dirty="0" err="1" smtClean="0"/>
              <a:t>υ</a:t>
            </a:r>
            <a:endParaRPr lang="en-US" sz="7200" dirty="0"/>
          </a:p>
        </p:txBody>
      </p:sp>
      <p:sp>
        <p:nvSpPr>
          <p:cNvPr id="19" name="Rectangle 18"/>
          <p:cNvSpPr/>
          <p:nvPr/>
        </p:nvSpPr>
        <p:spPr>
          <a:xfrm>
            <a:off x="4038600" y="4267200"/>
            <a:ext cx="1600200" cy="14478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 smtClean="0"/>
              <a:t>φι</a:t>
            </a:r>
            <a:endParaRPr lang="en-US" sz="7200" dirty="0"/>
          </a:p>
        </p:txBody>
      </p:sp>
      <p:sp>
        <p:nvSpPr>
          <p:cNvPr id="20" name="Rectangle 19"/>
          <p:cNvSpPr/>
          <p:nvPr/>
        </p:nvSpPr>
        <p:spPr>
          <a:xfrm>
            <a:off x="6172200" y="4267200"/>
            <a:ext cx="1600200" cy="14478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 smtClean="0"/>
              <a:t>φη</a:t>
            </a:r>
            <a:endParaRPr lang="en-US" sz="7200" dirty="0"/>
          </a:p>
        </p:txBody>
      </p:sp>
      <p:pic>
        <p:nvPicPr>
          <p:cNvPr id="13" name="Picture 12" descr="nigh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81800" y="381000"/>
            <a:ext cx="1528762" cy="152876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wipe dir="r"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381000"/>
            <a:ext cx="8382000" cy="6019800"/>
          </a:xfrm>
          <a:prstGeom prst="rect">
            <a:avLst/>
          </a:prstGeom>
          <a:solidFill>
            <a:srgbClr val="FFC000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00400" y="533400"/>
            <a:ext cx="3048000" cy="1447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 smtClean="0"/>
              <a:t>Ξ</a:t>
            </a:r>
            <a:r>
              <a:rPr lang="en-US" sz="7200" dirty="0" smtClean="0"/>
              <a:t> </a:t>
            </a:r>
            <a:r>
              <a:rPr lang="el-GR" sz="7200" dirty="0" smtClean="0"/>
              <a:t>ξ</a:t>
            </a:r>
            <a:endParaRPr lang="en-US" sz="7200" dirty="0"/>
          </a:p>
        </p:txBody>
      </p:sp>
      <p:sp>
        <p:nvSpPr>
          <p:cNvPr id="9" name="Rectangle 8"/>
          <p:cNvSpPr/>
          <p:nvPr/>
        </p:nvSpPr>
        <p:spPr>
          <a:xfrm>
            <a:off x="533400" y="2362200"/>
            <a:ext cx="1600200" cy="1447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/>
              <a:t>ξ</a:t>
            </a:r>
            <a:r>
              <a:rPr lang="el-GR" sz="7200" dirty="0" smtClean="0"/>
              <a:t>α</a:t>
            </a:r>
            <a:endParaRPr lang="en-US" sz="7200" dirty="0"/>
          </a:p>
        </p:txBody>
      </p:sp>
      <p:sp>
        <p:nvSpPr>
          <p:cNvPr id="15" name="Rectangle 14"/>
          <p:cNvSpPr/>
          <p:nvPr/>
        </p:nvSpPr>
        <p:spPr>
          <a:xfrm>
            <a:off x="2514600" y="2362200"/>
            <a:ext cx="1600200" cy="1447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/>
              <a:t>ξ</a:t>
            </a:r>
            <a:r>
              <a:rPr lang="el-GR" sz="7200" dirty="0" smtClean="0"/>
              <a:t>ε</a:t>
            </a:r>
            <a:endParaRPr lang="en-US" sz="7200" dirty="0"/>
          </a:p>
        </p:txBody>
      </p:sp>
      <p:sp>
        <p:nvSpPr>
          <p:cNvPr id="16" name="Rectangle 15"/>
          <p:cNvSpPr/>
          <p:nvPr/>
        </p:nvSpPr>
        <p:spPr>
          <a:xfrm>
            <a:off x="4495800" y="2362200"/>
            <a:ext cx="1600200" cy="1447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 err="1"/>
              <a:t>ξ</a:t>
            </a:r>
            <a:r>
              <a:rPr lang="el-GR" sz="7200" dirty="0" err="1" smtClean="0"/>
              <a:t>ο</a:t>
            </a:r>
            <a:endParaRPr lang="en-US" sz="7200" dirty="0"/>
          </a:p>
        </p:txBody>
      </p:sp>
      <p:sp>
        <p:nvSpPr>
          <p:cNvPr id="17" name="Rectangle 16"/>
          <p:cNvSpPr/>
          <p:nvPr/>
        </p:nvSpPr>
        <p:spPr>
          <a:xfrm>
            <a:off x="6553200" y="2362200"/>
            <a:ext cx="1600200" cy="1447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 err="1" smtClean="0"/>
              <a:t>ξω</a:t>
            </a:r>
            <a:endParaRPr lang="en-US" sz="7200" dirty="0"/>
          </a:p>
        </p:txBody>
      </p:sp>
      <p:sp>
        <p:nvSpPr>
          <p:cNvPr id="18" name="Rectangle 17"/>
          <p:cNvSpPr/>
          <p:nvPr/>
        </p:nvSpPr>
        <p:spPr>
          <a:xfrm>
            <a:off x="1828800" y="4267200"/>
            <a:ext cx="1600200" cy="1447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 err="1" smtClean="0"/>
              <a:t>ξυ</a:t>
            </a:r>
            <a:endParaRPr lang="en-US" sz="7200" dirty="0"/>
          </a:p>
        </p:txBody>
      </p:sp>
      <p:sp>
        <p:nvSpPr>
          <p:cNvPr id="19" name="Rectangle 18"/>
          <p:cNvSpPr/>
          <p:nvPr/>
        </p:nvSpPr>
        <p:spPr>
          <a:xfrm>
            <a:off x="4038600" y="4267200"/>
            <a:ext cx="1600200" cy="1447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/>
              <a:t>ξ</a:t>
            </a:r>
            <a:r>
              <a:rPr lang="el-GR" sz="7200" dirty="0" smtClean="0"/>
              <a:t>ι</a:t>
            </a:r>
            <a:endParaRPr lang="en-US" sz="7200" dirty="0"/>
          </a:p>
        </p:txBody>
      </p:sp>
      <p:sp>
        <p:nvSpPr>
          <p:cNvPr id="20" name="Rectangle 19"/>
          <p:cNvSpPr/>
          <p:nvPr/>
        </p:nvSpPr>
        <p:spPr>
          <a:xfrm>
            <a:off x="6172200" y="4267200"/>
            <a:ext cx="1600200" cy="1447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 smtClean="0"/>
              <a:t>ξη</a:t>
            </a:r>
            <a:endParaRPr lang="en-US" sz="7200" dirty="0"/>
          </a:p>
        </p:txBody>
      </p:sp>
      <p:pic>
        <p:nvPicPr>
          <p:cNvPr id="12" name="Picture 11" descr="sharp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9400" y="381001"/>
            <a:ext cx="1600200" cy="1371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wipe dir="r"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381000"/>
            <a:ext cx="8382000" cy="6019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00400" y="457200"/>
            <a:ext cx="3048000" cy="1447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 smtClean="0"/>
              <a:t>Ψ</a:t>
            </a:r>
            <a:r>
              <a:rPr lang="en-US" sz="7200" dirty="0" smtClean="0"/>
              <a:t> </a:t>
            </a:r>
            <a:r>
              <a:rPr lang="el-GR" sz="7200" dirty="0" smtClean="0"/>
              <a:t>ψ</a:t>
            </a:r>
            <a:endParaRPr lang="en-US" sz="7200" dirty="0"/>
          </a:p>
        </p:txBody>
      </p:sp>
      <p:sp>
        <p:nvSpPr>
          <p:cNvPr id="9" name="Rectangle 8"/>
          <p:cNvSpPr/>
          <p:nvPr/>
        </p:nvSpPr>
        <p:spPr>
          <a:xfrm>
            <a:off x="533400" y="2362200"/>
            <a:ext cx="1600200" cy="1447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/>
              <a:t>ψ</a:t>
            </a:r>
            <a:r>
              <a:rPr lang="el-GR" sz="7200" dirty="0" smtClean="0"/>
              <a:t>α</a:t>
            </a:r>
            <a:endParaRPr lang="en-US" sz="7200" dirty="0"/>
          </a:p>
        </p:txBody>
      </p:sp>
      <p:sp>
        <p:nvSpPr>
          <p:cNvPr id="15" name="Rectangle 14"/>
          <p:cNvSpPr/>
          <p:nvPr/>
        </p:nvSpPr>
        <p:spPr>
          <a:xfrm>
            <a:off x="2514600" y="2362200"/>
            <a:ext cx="1600200" cy="1447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/>
              <a:t>ψ</a:t>
            </a:r>
            <a:r>
              <a:rPr lang="el-GR" sz="7200" dirty="0" smtClean="0"/>
              <a:t>ε</a:t>
            </a:r>
            <a:endParaRPr lang="en-US" sz="7200" dirty="0"/>
          </a:p>
        </p:txBody>
      </p:sp>
      <p:sp>
        <p:nvSpPr>
          <p:cNvPr id="16" name="Rectangle 15"/>
          <p:cNvSpPr/>
          <p:nvPr/>
        </p:nvSpPr>
        <p:spPr>
          <a:xfrm>
            <a:off x="4495800" y="2362200"/>
            <a:ext cx="1600200" cy="1447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 smtClean="0"/>
              <a:t>ψο</a:t>
            </a:r>
            <a:endParaRPr lang="en-US" sz="7200" dirty="0"/>
          </a:p>
        </p:txBody>
      </p:sp>
      <p:sp>
        <p:nvSpPr>
          <p:cNvPr id="17" name="Rectangle 16"/>
          <p:cNvSpPr/>
          <p:nvPr/>
        </p:nvSpPr>
        <p:spPr>
          <a:xfrm>
            <a:off x="6553200" y="2362200"/>
            <a:ext cx="1600200" cy="1447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 err="1" smtClean="0"/>
              <a:t>ψω</a:t>
            </a:r>
            <a:endParaRPr lang="en-US" sz="7200" dirty="0"/>
          </a:p>
        </p:txBody>
      </p:sp>
      <p:sp>
        <p:nvSpPr>
          <p:cNvPr id="18" name="Rectangle 17"/>
          <p:cNvSpPr/>
          <p:nvPr/>
        </p:nvSpPr>
        <p:spPr>
          <a:xfrm>
            <a:off x="1828800" y="4267200"/>
            <a:ext cx="1600200" cy="1447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 err="1"/>
              <a:t>ψ</a:t>
            </a:r>
            <a:r>
              <a:rPr lang="el-GR" sz="7200" dirty="0" err="1" smtClean="0"/>
              <a:t>υ</a:t>
            </a:r>
            <a:endParaRPr lang="en-US" sz="7200" dirty="0"/>
          </a:p>
        </p:txBody>
      </p:sp>
      <p:sp>
        <p:nvSpPr>
          <p:cNvPr id="19" name="Rectangle 18"/>
          <p:cNvSpPr/>
          <p:nvPr/>
        </p:nvSpPr>
        <p:spPr>
          <a:xfrm>
            <a:off x="4038600" y="4267200"/>
            <a:ext cx="1600200" cy="1447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/>
              <a:t>ψ</a:t>
            </a:r>
            <a:r>
              <a:rPr lang="el-GR" sz="7200" dirty="0" smtClean="0"/>
              <a:t>ι</a:t>
            </a:r>
            <a:endParaRPr lang="en-US" sz="7200" dirty="0"/>
          </a:p>
        </p:txBody>
      </p:sp>
      <p:sp>
        <p:nvSpPr>
          <p:cNvPr id="20" name="Rectangle 19"/>
          <p:cNvSpPr/>
          <p:nvPr/>
        </p:nvSpPr>
        <p:spPr>
          <a:xfrm>
            <a:off x="6172200" y="4267200"/>
            <a:ext cx="1600200" cy="1447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/>
              <a:t>ψ</a:t>
            </a:r>
            <a:r>
              <a:rPr lang="el-GR" sz="7200" dirty="0" smtClean="0"/>
              <a:t>η</a:t>
            </a:r>
            <a:endParaRPr lang="en-US" sz="7200" dirty="0"/>
          </a:p>
        </p:txBody>
      </p:sp>
      <p:pic>
        <p:nvPicPr>
          <p:cNvPr id="12" name="Picture 11" descr="fi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53200" y="381000"/>
            <a:ext cx="1766887" cy="1447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wipe dir="r"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381000"/>
            <a:ext cx="8382000" cy="6019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00400" y="457200"/>
            <a:ext cx="3048000" cy="1447800"/>
          </a:xfrm>
          <a:prstGeom prst="rect">
            <a:avLst/>
          </a:prstGeom>
          <a:solidFill>
            <a:srgbClr val="00B050"/>
          </a:solidFill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dirty="0" smtClean="0"/>
              <a:t>X</a:t>
            </a:r>
            <a:r>
              <a:rPr lang="el-GR" sz="7200" dirty="0" smtClean="0"/>
              <a:t> χ</a:t>
            </a:r>
            <a:endParaRPr lang="en-US" sz="7200" dirty="0"/>
          </a:p>
        </p:txBody>
      </p:sp>
      <p:sp>
        <p:nvSpPr>
          <p:cNvPr id="9" name="Rectangle 8"/>
          <p:cNvSpPr/>
          <p:nvPr/>
        </p:nvSpPr>
        <p:spPr>
          <a:xfrm>
            <a:off x="533400" y="2362200"/>
            <a:ext cx="1600200" cy="1447800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/>
              <a:t>ψ</a:t>
            </a:r>
            <a:r>
              <a:rPr lang="el-GR" sz="7200" dirty="0" smtClean="0"/>
              <a:t>α</a:t>
            </a:r>
            <a:endParaRPr lang="en-US" sz="7200" dirty="0"/>
          </a:p>
        </p:txBody>
      </p:sp>
      <p:sp>
        <p:nvSpPr>
          <p:cNvPr id="15" name="Rectangle 14"/>
          <p:cNvSpPr/>
          <p:nvPr/>
        </p:nvSpPr>
        <p:spPr>
          <a:xfrm>
            <a:off x="2514600" y="2362200"/>
            <a:ext cx="1600200" cy="1447800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/>
              <a:t>ψ</a:t>
            </a:r>
            <a:r>
              <a:rPr lang="el-GR" sz="7200" dirty="0" smtClean="0"/>
              <a:t>ε</a:t>
            </a:r>
            <a:endParaRPr lang="en-US" sz="7200" dirty="0"/>
          </a:p>
        </p:txBody>
      </p:sp>
      <p:sp>
        <p:nvSpPr>
          <p:cNvPr id="16" name="Rectangle 15"/>
          <p:cNvSpPr/>
          <p:nvPr/>
        </p:nvSpPr>
        <p:spPr>
          <a:xfrm>
            <a:off x="4495800" y="2362200"/>
            <a:ext cx="1600200" cy="1447800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 smtClean="0"/>
              <a:t>ψο</a:t>
            </a:r>
            <a:endParaRPr lang="en-US" sz="7200" dirty="0"/>
          </a:p>
        </p:txBody>
      </p:sp>
      <p:sp>
        <p:nvSpPr>
          <p:cNvPr id="17" name="Rectangle 16"/>
          <p:cNvSpPr/>
          <p:nvPr/>
        </p:nvSpPr>
        <p:spPr>
          <a:xfrm>
            <a:off x="6553200" y="2362200"/>
            <a:ext cx="1600200" cy="1447800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 err="1" smtClean="0"/>
              <a:t>ψω</a:t>
            </a:r>
            <a:endParaRPr lang="en-US" sz="7200" dirty="0"/>
          </a:p>
        </p:txBody>
      </p:sp>
      <p:sp>
        <p:nvSpPr>
          <p:cNvPr id="18" name="Rectangle 17"/>
          <p:cNvSpPr/>
          <p:nvPr/>
        </p:nvSpPr>
        <p:spPr>
          <a:xfrm>
            <a:off x="1828800" y="4267200"/>
            <a:ext cx="1600200" cy="1447800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 err="1"/>
              <a:t>ψ</a:t>
            </a:r>
            <a:r>
              <a:rPr lang="el-GR" sz="7200" dirty="0" err="1" smtClean="0"/>
              <a:t>υ</a:t>
            </a:r>
            <a:endParaRPr lang="en-US" sz="7200" dirty="0"/>
          </a:p>
        </p:txBody>
      </p:sp>
      <p:sp>
        <p:nvSpPr>
          <p:cNvPr id="19" name="Rectangle 18"/>
          <p:cNvSpPr/>
          <p:nvPr/>
        </p:nvSpPr>
        <p:spPr>
          <a:xfrm>
            <a:off x="4038600" y="4267200"/>
            <a:ext cx="1600200" cy="1447800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/>
              <a:t>ψ</a:t>
            </a:r>
            <a:r>
              <a:rPr lang="el-GR" sz="7200" dirty="0" smtClean="0"/>
              <a:t>ι</a:t>
            </a:r>
            <a:endParaRPr lang="en-US" sz="7200" dirty="0"/>
          </a:p>
        </p:txBody>
      </p:sp>
      <p:sp>
        <p:nvSpPr>
          <p:cNvPr id="20" name="Rectangle 19"/>
          <p:cNvSpPr/>
          <p:nvPr/>
        </p:nvSpPr>
        <p:spPr>
          <a:xfrm>
            <a:off x="6172200" y="4267200"/>
            <a:ext cx="1600200" cy="1447800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/>
              <a:t>ψ</a:t>
            </a:r>
            <a:r>
              <a:rPr lang="el-GR" sz="7200" dirty="0" smtClean="0"/>
              <a:t>η</a:t>
            </a:r>
            <a:endParaRPr lang="en-US" sz="7200" dirty="0"/>
          </a:p>
        </p:txBody>
      </p:sp>
      <p:pic>
        <p:nvPicPr>
          <p:cNvPr id="13" name="Picture 12" descr="mmm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77000" y="457200"/>
            <a:ext cx="2057400" cy="1447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wipe dir="r"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381000"/>
            <a:ext cx="8382000" cy="6019800"/>
          </a:xfrm>
          <a:prstGeom prst="rect">
            <a:avLst/>
          </a:prstGeom>
          <a:solidFill>
            <a:srgbClr val="FFC0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00400" y="457200"/>
            <a:ext cx="3048000" cy="1447800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 smtClean="0"/>
              <a:t>Τ τ</a:t>
            </a:r>
            <a:endParaRPr lang="en-US" sz="7200" dirty="0"/>
          </a:p>
        </p:txBody>
      </p:sp>
      <p:sp>
        <p:nvSpPr>
          <p:cNvPr id="9" name="Rectangle 8"/>
          <p:cNvSpPr/>
          <p:nvPr/>
        </p:nvSpPr>
        <p:spPr>
          <a:xfrm>
            <a:off x="533400" y="2362200"/>
            <a:ext cx="1600200" cy="1447800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 smtClean="0"/>
              <a:t>τα</a:t>
            </a:r>
            <a:endParaRPr lang="en-US" sz="7200" dirty="0"/>
          </a:p>
        </p:txBody>
      </p:sp>
      <p:sp>
        <p:nvSpPr>
          <p:cNvPr id="15" name="Rectangle 14"/>
          <p:cNvSpPr/>
          <p:nvPr/>
        </p:nvSpPr>
        <p:spPr>
          <a:xfrm>
            <a:off x="2514600" y="2362200"/>
            <a:ext cx="1600200" cy="1447800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 smtClean="0"/>
              <a:t>τε</a:t>
            </a:r>
            <a:endParaRPr lang="en-US" sz="7200" dirty="0"/>
          </a:p>
        </p:txBody>
      </p:sp>
      <p:sp>
        <p:nvSpPr>
          <p:cNvPr id="16" name="Rectangle 15"/>
          <p:cNvSpPr/>
          <p:nvPr/>
        </p:nvSpPr>
        <p:spPr>
          <a:xfrm>
            <a:off x="4495800" y="2362200"/>
            <a:ext cx="1600200" cy="1447800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 smtClean="0"/>
              <a:t>το</a:t>
            </a:r>
            <a:endParaRPr lang="en-US" sz="7200" dirty="0"/>
          </a:p>
        </p:txBody>
      </p:sp>
      <p:sp>
        <p:nvSpPr>
          <p:cNvPr id="17" name="Rectangle 16"/>
          <p:cNvSpPr/>
          <p:nvPr/>
        </p:nvSpPr>
        <p:spPr>
          <a:xfrm>
            <a:off x="6553200" y="2362200"/>
            <a:ext cx="1600200" cy="1447800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 smtClean="0"/>
              <a:t>τω</a:t>
            </a:r>
            <a:endParaRPr lang="en-US" sz="7200" dirty="0"/>
          </a:p>
        </p:txBody>
      </p:sp>
      <p:sp>
        <p:nvSpPr>
          <p:cNvPr id="18" name="Rectangle 17"/>
          <p:cNvSpPr/>
          <p:nvPr/>
        </p:nvSpPr>
        <p:spPr>
          <a:xfrm>
            <a:off x="1828800" y="4267200"/>
            <a:ext cx="1600200" cy="1447800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 err="1" smtClean="0"/>
              <a:t>τυ</a:t>
            </a:r>
            <a:endParaRPr lang="en-US" sz="7200" dirty="0"/>
          </a:p>
        </p:txBody>
      </p:sp>
      <p:sp>
        <p:nvSpPr>
          <p:cNvPr id="19" name="Rectangle 18"/>
          <p:cNvSpPr/>
          <p:nvPr/>
        </p:nvSpPr>
        <p:spPr>
          <a:xfrm>
            <a:off x="4038600" y="4267200"/>
            <a:ext cx="1600200" cy="1447800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 smtClean="0"/>
              <a:t>τι</a:t>
            </a:r>
            <a:endParaRPr lang="en-US" sz="7200" dirty="0"/>
          </a:p>
        </p:txBody>
      </p:sp>
      <p:sp>
        <p:nvSpPr>
          <p:cNvPr id="20" name="Rectangle 19"/>
          <p:cNvSpPr/>
          <p:nvPr/>
        </p:nvSpPr>
        <p:spPr>
          <a:xfrm>
            <a:off x="6172200" y="4267200"/>
            <a:ext cx="1600200" cy="1447800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 smtClean="0"/>
              <a:t>τη</a:t>
            </a:r>
            <a:endParaRPr lang="en-US" sz="7200" dirty="0"/>
          </a:p>
        </p:txBody>
      </p:sp>
      <p:pic>
        <p:nvPicPr>
          <p:cNvPr id="21" name="Picture 20" descr="TRAI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9400" y="457200"/>
            <a:ext cx="1447800" cy="1447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wipe dir="r"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381000"/>
            <a:ext cx="8382000" cy="6019800"/>
          </a:xfrm>
          <a:prstGeom prst="rect">
            <a:avLst/>
          </a:prstGeom>
          <a:solidFill>
            <a:srgbClr val="FFC000"/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76600" y="457200"/>
            <a:ext cx="3048000" cy="1447800"/>
          </a:xfrm>
          <a:prstGeom prst="rect">
            <a:avLst/>
          </a:prstGeom>
          <a:solidFill>
            <a:srgbClr val="92D050"/>
          </a:solidFill>
          <a:ln w="381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/>
              <a:t>Π</a:t>
            </a:r>
            <a:r>
              <a:rPr lang="el-GR" sz="7200" dirty="0" smtClean="0"/>
              <a:t> </a:t>
            </a:r>
            <a:r>
              <a:rPr lang="el-GR" sz="7200" dirty="0"/>
              <a:t>π</a:t>
            </a:r>
            <a:endParaRPr lang="en-US" sz="7200" dirty="0"/>
          </a:p>
        </p:txBody>
      </p:sp>
      <p:sp>
        <p:nvSpPr>
          <p:cNvPr id="9" name="Rectangle 8"/>
          <p:cNvSpPr/>
          <p:nvPr/>
        </p:nvSpPr>
        <p:spPr>
          <a:xfrm>
            <a:off x="533400" y="2362200"/>
            <a:ext cx="1600200" cy="1447800"/>
          </a:xfrm>
          <a:prstGeom prst="rect">
            <a:avLst/>
          </a:prstGeom>
          <a:solidFill>
            <a:srgbClr val="92D050"/>
          </a:solidFill>
          <a:ln w="381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/>
              <a:t>π</a:t>
            </a:r>
            <a:r>
              <a:rPr lang="el-GR" sz="7200" dirty="0" smtClean="0"/>
              <a:t>α</a:t>
            </a:r>
            <a:endParaRPr lang="en-US" sz="7200" dirty="0"/>
          </a:p>
        </p:txBody>
      </p:sp>
      <p:sp>
        <p:nvSpPr>
          <p:cNvPr id="15" name="Rectangle 14"/>
          <p:cNvSpPr/>
          <p:nvPr/>
        </p:nvSpPr>
        <p:spPr>
          <a:xfrm>
            <a:off x="2514600" y="2362200"/>
            <a:ext cx="1600200" cy="1447800"/>
          </a:xfrm>
          <a:prstGeom prst="rect">
            <a:avLst/>
          </a:prstGeom>
          <a:solidFill>
            <a:srgbClr val="92D050"/>
          </a:solidFill>
          <a:ln w="381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/>
              <a:t>π</a:t>
            </a:r>
            <a:r>
              <a:rPr lang="el-GR" sz="7200" dirty="0" smtClean="0"/>
              <a:t>ε</a:t>
            </a:r>
            <a:endParaRPr lang="en-US" sz="7200" dirty="0"/>
          </a:p>
        </p:txBody>
      </p:sp>
      <p:sp>
        <p:nvSpPr>
          <p:cNvPr id="16" name="Rectangle 15"/>
          <p:cNvSpPr/>
          <p:nvPr/>
        </p:nvSpPr>
        <p:spPr>
          <a:xfrm>
            <a:off x="4495800" y="2362200"/>
            <a:ext cx="1600200" cy="1447800"/>
          </a:xfrm>
          <a:prstGeom prst="rect">
            <a:avLst/>
          </a:prstGeom>
          <a:solidFill>
            <a:srgbClr val="92D050"/>
          </a:solidFill>
          <a:ln w="381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 err="1"/>
              <a:t>π</a:t>
            </a:r>
            <a:r>
              <a:rPr lang="el-GR" sz="7200" dirty="0" err="1" smtClean="0"/>
              <a:t>ο</a:t>
            </a:r>
            <a:endParaRPr lang="en-US" sz="7200" dirty="0"/>
          </a:p>
        </p:txBody>
      </p:sp>
      <p:sp>
        <p:nvSpPr>
          <p:cNvPr id="17" name="Rectangle 16"/>
          <p:cNvSpPr/>
          <p:nvPr/>
        </p:nvSpPr>
        <p:spPr>
          <a:xfrm>
            <a:off x="6553200" y="2362200"/>
            <a:ext cx="1600200" cy="1447800"/>
          </a:xfrm>
          <a:prstGeom prst="rect">
            <a:avLst/>
          </a:prstGeom>
          <a:solidFill>
            <a:srgbClr val="92D050"/>
          </a:solidFill>
          <a:ln w="381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/>
              <a:t>π</a:t>
            </a:r>
            <a:r>
              <a:rPr lang="el-GR" sz="7200" dirty="0" smtClean="0"/>
              <a:t>ω</a:t>
            </a:r>
            <a:endParaRPr lang="en-US" sz="7200" dirty="0"/>
          </a:p>
        </p:txBody>
      </p:sp>
      <p:sp>
        <p:nvSpPr>
          <p:cNvPr id="18" name="Rectangle 17"/>
          <p:cNvSpPr/>
          <p:nvPr/>
        </p:nvSpPr>
        <p:spPr>
          <a:xfrm>
            <a:off x="1828800" y="4267200"/>
            <a:ext cx="1600200" cy="1447800"/>
          </a:xfrm>
          <a:prstGeom prst="rect">
            <a:avLst/>
          </a:prstGeom>
          <a:solidFill>
            <a:srgbClr val="92D050"/>
          </a:solidFill>
          <a:ln w="381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 err="1"/>
              <a:t>π</a:t>
            </a:r>
            <a:r>
              <a:rPr lang="el-GR" sz="7200" dirty="0" err="1" smtClean="0"/>
              <a:t>υ</a:t>
            </a:r>
            <a:endParaRPr lang="en-US" sz="7200" dirty="0"/>
          </a:p>
        </p:txBody>
      </p:sp>
      <p:sp>
        <p:nvSpPr>
          <p:cNvPr id="19" name="Rectangle 18"/>
          <p:cNvSpPr/>
          <p:nvPr/>
        </p:nvSpPr>
        <p:spPr>
          <a:xfrm>
            <a:off x="4038600" y="4267200"/>
            <a:ext cx="1600200" cy="1447800"/>
          </a:xfrm>
          <a:prstGeom prst="rect">
            <a:avLst/>
          </a:prstGeom>
          <a:solidFill>
            <a:srgbClr val="92D050"/>
          </a:solidFill>
          <a:ln w="381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/>
              <a:t>π</a:t>
            </a:r>
            <a:r>
              <a:rPr lang="el-GR" sz="7200" dirty="0" smtClean="0"/>
              <a:t>ι</a:t>
            </a:r>
            <a:endParaRPr lang="en-US" sz="7200" dirty="0"/>
          </a:p>
        </p:txBody>
      </p:sp>
      <p:sp>
        <p:nvSpPr>
          <p:cNvPr id="20" name="Rectangle 19"/>
          <p:cNvSpPr/>
          <p:nvPr/>
        </p:nvSpPr>
        <p:spPr>
          <a:xfrm>
            <a:off x="6172200" y="4267200"/>
            <a:ext cx="1600200" cy="1447800"/>
          </a:xfrm>
          <a:prstGeom prst="rect">
            <a:avLst/>
          </a:prstGeom>
          <a:solidFill>
            <a:srgbClr val="92D050"/>
          </a:solidFill>
          <a:ln w="381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/>
              <a:t>π</a:t>
            </a:r>
            <a:r>
              <a:rPr lang="el-GR" sz="7200" dirty="0" smtClean="0"/>
              <a:t>η</a:t>
            </a:r>
            <a:endParaRPr lang="en-US" sz="7200" dirty="0"/>
          </a:p>
        </p:txBody>
      </p:sp>
      <p:pic>
        <p:nvPicPr>
          <p:cNvPr id="12" name="Picture 11" descr="8diap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81000"/>
            <a:ext cx="1371600" cy="1447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wipe dir="r"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381000"/>
            <a:ext cx="8382000" cy="6019800"/>
          </a:xfrm>
          <a:prstGeom prst="rect">
            <a:avLst/>
          </a:prstGeom>
          <a:solidFill>
            <a:srgbClr val="FFC000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00400" y="457200"/>
            <a:ext cx="3048000" cy="1447800"/>
          </a:xfrm>
          <a:prstGeom prst="rect">
            <a:avLst/>
          </a:prstGeom>
          <a:solidFill>
            <a:srgbClr val="00B050"/>
          </a:solidFill>
          <a:ln w="38100"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/>
              <a:t>Λ</a:t>
            </a:r>
            <a:r>
              <a:rPr lang="el-GR" sz="7200" dirty="0" smtClean="0"/>
              <a:t> </a:t>
            </a:r>
            <a:r>
              <a:rPr lang="el-GR" sz="7200" dirty="0" smtClean="0"/>
              <a:t>λ</a:t>
            </a:r>
            <a:endParaRPr lang="en-US" sz="7200" dirty="0"/>
          </a:p>
        </p:txBody>
      </p:sp>
      <p:sp>
        <p:nvSpPr>
          <p:cNvPr id="9" name="Rectangle 8"/>
          <p:cNvSpPr/>
          <p:nvPr/>
        </p:nvSpPr>
        <p:spPr>
          <a:xfrm>
            <a:off x="533400" y="2362200"/>
            <a:ext cx="1600200" cy="1447800"/>
          </a:xfrm>
          <a:prstGeom prst="rect">
            <a:avLst/>
          </a:prstGeom>
          <a:solidFill>
            <a:srgbClr val="00B050"/>
          </a:solidFill>
          <a:ln w="38100"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 smtClean="0"/>
              <a:t>λα</a:t>
            </a:r>
            <a:endParaRPr lang="en-US" sz="7200" dirty="0"/>
          </a:p>
        </p:txBody>
      </p:sp>
      <p:sp>
        <p:nvSpPr>
          <p:cNvPr id="15" name="Rectangle 14"/>
          <p:cNvSpPr/>
          <p:nvPr/>
        </p:nvSpPr>
        <p:spPr>
          <a:xfrm>
            <a:off x="2514600" y="2362200"/>
            <a:ext cx="1600200" cy="1447800"/>
          </a:xfrm>
          <a:prstGeom prst="rect">
            <a:avLst/>
          </a:prstGeom>
          <a:solidFill>
            <a:srgbClr val="00B050"/>
          </a:solidFill>
          <a:ln w="38100"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 smtClean="0"/>
              <a:t>λε</a:t>
            </a:r>
            <a:endParaRPr lang="en-US" sz="7200" dirty="0"/>
          </a:p>
        </p:txBody>
      </p:sp>
      <p:sp>
        <p:nvSpPr>
          <p:cNvPr id="16" name="Rectangle 15"/>
          <p:cNvSpPr/>
          <p:nvPr/>
        </p:nvSpPr>
        <p:spPr>
          <a:xfrm>
            <a:off x="4495800" y="2362200"/>
            <a:ext cx="1600200" cy="1447800"/>
          </a:xfrm>
          <a:prstGeom prst="rect">
            <a:avLst/>
          </a:prstGeom>
          <a:solidFill>
            <a:srgbClr val="00B050"/>
          </a:solidFill>
          <a:ln w="38100"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 err="1" smtClean="0"/>
              <a:t>λο</a:t>
            </a:r>
            <a:endParaRPr lang="en-US" sz="7200" dirty="0"/>
          </a:p>
        </p:txBody>
      </p:sp>
      <p:sp>
        <p:nvSpPr>
          <p:cNvPr id="17" name="Rectangle 16"/>
          <p:cNvSpPr/>
          <p:nvPr/>
        </p:nvSpPr>
        <p:spPr>
          <a:xfrm>
            <a:off x="6553200" y="2362200"/>
            <a:ext cx="1600200" cy="1447800"/>
          </a:xfrm>
          <a:prstGeom prst="rect">
            <a:avLst/>
          </a:prstGeom>
          <a:solidFill>
            <a:srgbClr val="00B050"/>
          </a:solidFill>
          <a:ln w="38100"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 err="1" smtClean="0"/>
              <a:t>λω</a:t>
            </a:r>
            <a:endParaRPr lang="en-US" sz="7200" dirty="0"/>
          </a:p>
        </p:txBody>
      </p:sp>
      <p:sp>
        <p:nvSpPr>
          <p:cNvPr id="18" name="Rectangle 17"/>
          <p:cNvSpPr/>
          <p:nvPr/>
        </p:nvSpPr>
        <p:spPr>
          <a:xfrm>
            <a:off x="1828800" y="4267200"/>
            <a:ext cx="1600200" cy="1447800"/>
          </a:xfrm>
          <a:prstGeom prst="rect">
            <a:avLst/>
          </a:prstGeom>
          <a:solidFill>
            <a:srgbClr val="00B050"/>
          </a:solidFill>
          <a:ln w="38100"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 err="1" smtClean="0"/>
              <a:t>λυ</a:t>
            </a:r>
            <a:endParaRPr lang="en-US" sz="7200" dirty="0"/>
          </a:p>
        </p:txBody>
      </p:sp>
      <p:sp>
        <p:nvSpPr>
          <p:cNvPr id="19" name="Rectangle 18"/>
          <p:cNvSpPr/>
          <p:nvPr/>
        </p:nvSpPr>
        <p:spPr>
          <a:xfrm>
            <a:off x="4038600" y="4267200"/>
            <a:ext cx="1600200" cy="1447800"/>
          </a:xfrm>
          <a:prstGeom prst="rect">
            <a:avLst/>
          </a:prstGeom>
          <a:solidFill>
            <a:srgbClr val="00B050"/>
          </a:solidFill>
          <a:ln w="38100"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 err="1" smtClean="0"/>
              <a:t>λι</a:t>
            </a:r>
            <a:endParaRPr lang="en-US" sz="7200" dirty="0"/>
          </a:p>
        </p:txBody>
      </p:sp>
      <p:sp>
        <p:nvSpPr>
          <p:cNvPr id="20" name="Rectangle 19"/>
          <p:cNvSpPr/>
          <p:nvPr/>
        </p:nvSpPr>
        <p:spPr>
          <a:xfrm>
            <a:off x="6172200" y="4267200"/>
            <a:ext cx="1600200" cy="1447800"/>
          </a:xfrm>
          <a:prstGeom prst="rect">
            <a:avLst/>
          </a:prstGeom>
          <a:solidFill>
            <a:srgbClr val="00B050"/>
          </a:solidFill>
          <a:ln w="38100"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 smtClean="0"/>
              <a:t>λη</a:t>
            </a:r>
            <a:endParaRPr lang="en-US" sz="7200" dirty="0"/>
          </a:p>
        </p:txBody>
      </p:sp>
      <p:pic>
        <p:nvPicPr>
          <p:cNvPr id="12" name="Picture 11" descr="θγθγθγθγ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34200" y="381000"/>
            <a:ext cx="1143000" cy="1524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wipe dir="r"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381000"/>
            <a:ext cx="8382000" cy="6019800"/>
          </a:xfrm>
          <a:prstGeom prst="rect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00400" y="533400"/>
            <a:ext cx="3048000" cy="1447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 smtClean="0"/>
              <a:t>Σ</a:t>
            </a:r>
            <a:r>
              <a:rPr lang="en-US" sz="7200" dirty="0" smtClean="0"/>
              <a:t> </a:t>
            </a:r>
            <a:r>
              <a:rPr lang="el-GR" sz="7200" dirty="0" smtClean="0"/>
              <a:t>σ</a:t>
            </a:r>
            <a:r>
              <a:rPr lang="en-US" sz="7200" dirty="0" smtClean="0"/>
              <a:t> </a:t>
            </a:r>
            <a:r>
              <a:rPr lang="el-GR" sz="7200" dirty="0" smtClean="0"/>
              <a:t>ς</a:t>
            </a:r>
            <a:endParaRPr lang="en-US" sz="7200" dirty="0"/>
          </a:p>
        </p:txBody>
      </p:sp>
      <p:sp>
        <p:nvSpPr>
          <p:cNvPr id="9" name="Rectangle 8"/>
          <p:cNvSpPr/>
          <p:nvPr/>
        </p:nvSpPr>
        <p:spPr>
          <a:xfrm>
            <a:off x="533400" y="2362200"/>
            <a:ext cx="1600200" cy="1447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/>
              <a:t>σ</a:t>
            </a:r>
            <a:r>
              <a:rPr lang="el-GR" sz="7200" dirty="0" smtClean="0"/>
              <a:t>α</a:t>
            </a:r>
            <a:endParaRPr lang="en-US" sz="7200" dirty="0"/>
          </a:p>
        </p:txBody>
      </p:sp>
      <p:sp>
        <p:nvSpPr>
          <p:cNvPr id="15" name="Rectangle 14"/>
          <p:cNvSpPr/>
          <p:nvPr/>
        </p:nvSpPr>
        <p:spPr>
          <a:xfrm>
            <a:off x="2514600" y="2362200"/>
            <a:ext cx="1600200" cy="1447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/>
              <a:t>σ</a:t>
            </a:r>
            <a:r>
              <a:rPr lang="el-GR" sz="7200" dirty="0" smtClean="0"/>
              <a:t>ε</a:t>
            </a:r>
            <a:endParaRPr lang="en-US" sz="7200" dirty="0"/>
          </a:p>
        </p:txBody>
      </p:sp>
      <p:sp>
        <p:nvSpPr>
          <p:cNvPr id="16" name="Rectangle 15"/>
          <p:cNvSpPr/>
          <p:nvPr/>
        </p:nvSpPr>
        <p:spPr>
          <a:xfrm>
            <a:off x="4495800" y="2362200"/>
            <a:ext cx="1600200" cy="1447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/>
              <a:t>σ</a:t>
            </a:r>
            <a:r>
              <a:rPr lang="el-GR" sz="7200" dirty="0" smtClean="0"/>
              <a:t>ο</a:t>
            </a:r>
            <a:endParaRPr lang="en-US" sz="7200" dirty="0"/>
          </a:p>
        </p:txBody>
      </p:sp>
      <p:sp>
        <p:nvSpPr>
          <p:cNvPr id="17" name="Rectangle 16"/>
          <p:cNvSpPr/>
          <p:nvPr/>
        </p:nvSpPr>
        <p:spPr>
          <a:xfrm>
            <a:off x="6553200" y="2362200"/>
            <a:ext cx="1600200" cy="1447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 err="1"/>
              <a:t>σ</a:t>
            </a:r>
            <a:r>
              <a:rPr lang="el-GR" sz="7200" dirty="0" err="1" smtClean="0"/>
              <a:t>ω</a:t>
            </a:r>
            <a:endParaRPr lang="en-US" sz="7200" dirty="0"/>
          </a:p>
        </p:txBody>
      </p:sp>
      <p:sp>
        <p:nvSpPr>
          <p:cNvPr id="18" name="Rectangle 17"/>
          <p:cNvSpPr/>
          <p:nvPr/>
        </p:nvSpPr>
        <p:spPr>
          <a:xfrm>
            <a:off x="1828800" y="4267200"/>
            <a:ext cx="1600200" cy="1447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/>
              <a:t>σ</a:t>
            </a:r>
            <a:r>
              <a:rPr lang="el-GR" sz="7200" dirty="0" smtClean="0"/>
              <a:t>υ</a:t>
            </a:r>
            <a:endParaRPr lang="en-US" sz="7200" dirty="0"/>
          </a:p>
        </p:txBody>
      </p:sp>
      <p:sp>
        <p:nvSpPr>
          <p:cNvPr id="19" name="Rectangle 18"/>
          <p:cNvSpPr/>
          <p:nvPr/>
        </p:nvSpPr>
        <p:spPr>
          <a:xfrm>
            <a:off x="4038600" y="4267200"/>
            <a:ext cx="1600200" cy="1447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/>
              <a:t>σ</a:t>
            </a:r>
            <a:r>
              <a:rPr lang="el-GR" sz="7200" dirty="0" smtClean="0"/>
              <a:t>ι</a:t>
            </a:r>
            <a:endParaRPr lang="en-US" sz="7200" dirty="0"/>
          </a:p>
        </p:txBody>
      </p:sp>
      <p:sp>
        <p:nvSpPr>
          <p:cNvPr id="20" name="Rectangle 19"/>
          <p:cNvSpPr/>
          <p:nvPr/>
        </p:nvSpPr>
        <p:spPr>
          <a:xfrm>
            <a:off x="6172200" y="4267200"/>
            <a:ext cx="1600200" cy="1447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/>
              <a:t>σ</a:t>
            </a:r>
            <a:r>
              <a:rPr lang="el-GR" sz="7200" dirty="0" smtClean="0"/>
              <a:t>η</a:t>
            </a:r>
            <a:endParaRPr lang="en-US" sz="7200" dirty="0"/>
          </a:p>
        </p:txBody>
      </p:sp>
      <p:pic>
        <p:nvPicPr>
          <p:cNvPr id="12" name="Picture 11" descr="nn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53200" y="457200"/>
            <a:ext cx="2095500" cy="1447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wipe dir="r"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381000"/>
            <a:ext cx="8382000" cy="6019800"/>
          </a:xfrm>
          <a:prstGeom prst="rect">
            <a:avLst/>
          </a:prstGeom>
          <a:solidFill>
            <a:srgbClr val="FFC0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76600" y="457200"/>
            <a:ext cx="3048000" cy="14478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 smtClean="0"/>
              <a:t>Κ</a:t>
            </a:r>
            <a:r>
              <a:rPr lang="en-US" sz="7200" dirty="0" smtClean="0"/>
              <a:t> </a:t>
            </a:r>
            <a:r>
              <a:rPr lang="el-GR" sz="7200" dirty="0" smtClean="0"/>
              <a:t>κ</a:t>
            </a:r>
            <a:endParaRPr lang="en-US" sz="7200" dirty="0"/>
          </a:p>
        </p:txBody>
      </p:sp>
      <p:sp>
        <p:nvSpPr>
          <p:cNvPr id="9" name="Rectangle 8"/>
          <p:cNvSpPr/>
          <p:nvPr/>
        </p:nvSpPr>
        <p:spPr>
          <a:xfrm>
            <a:off x="533400" y="2362200"/>
            <a:ext cx="1600200" cy="14478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 smtClean="0"/>
              <a:t>κα</a:t>
            </a:r>
            <a:endParaRPr lang="en-US" sz="7200" dirty="0"/>
          </a:p>
        </p:txBody>
      </p:sp>
      <p:sp>
        <p:nvSpPr>
          <p:cNvPr id="15" name="Rectangle 14"/>
          <p:cNvSpPr/>
          <p:nvPr/>
        </p:nvSpPr>
        <p:spPr>
          <a:xfrm>
            <a:off x="2514600" y="2362200"/>
            <a:ext cx="1600200" cy="14478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 smtClean="0"/>
              <a:t>κε</a:t>
            </a:r>
            <a:endParaRPr lang="en-US" sz="7200" dirty="0"/>
          </a:p>
        </p:txBody>
      </p:sp>
      <p:sp>
        <p:nvSpPr>
          <p:cNvPr id="16" name="Rectangle 15"/>
          <p:cNvSpPr/>
          <p:nvPr/>
        </p:nvSpPr>
        <p:spPr>
          <a:xfrm>
            <a:off x="4495800" y="2362200"/>
            <a:ext cx="1600200" cy="14478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 err="1" smtClean="0"/>
              <a:t>κο</a:t>
            </a:r>
            <a:endParaRPr lang="en-US" sz="7200" dirty="0"/>
          </a:p>
        </p:txBody>
      </p:sp>
      <p:sp>
        <p:nvSpPr>
          <p:cNvPr id="17" name="Rectangle 16"/>
          <p:cNvSpPr/>
          <p:nvPr/>
        </p:nvSpPr>
        <p:spPr>
          <a:xfrm>
            <a:off x="6553200" y="2362200"/>
            <a:ext cx="1600200" cy="14478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 err="1" smtClean="0"/>
              <a:t>κω</a:t>
            </a:r>
            <a:endParaRPr lang="en-US" sz="7200" dirty="0"/>
          </a:p>
        </p:txBody>
      </p:sp>
      <p:sp>
        <p:nvSpPr>
          <p:cNvPr id="18" name="Rectangle 17"/>
          <p:cNvSpPr/>
          <p:nvPr/>
        </p:nvSpPr>
        <p:spPr>
          <a:xfrm>
            <a:off x="1828800" y="4267200"/>
            <a:ext cx="1600200" cy="14478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 err="1" smtClean="0"/>
              <a:t>κυ</a:t>
            </a:r>
            <a:endParaRPr lang="en-US" sz="7200" dirty="0"/>
          </a:p>
        </p:txBody>
      </p:sp>
      <p:sp>
        <p:nvSpPr>
          <p:cNvPr id="19" name="Rectangle 18"/>
          <p:cNvSpPr/>
          <p:nvPr/>
        </p:nvSpPr>
        <p:spPr>
          <a:xfrm>
            <a:off x="4038600" y="4267200"/>
            <a:ext cx="1600200" cy="14478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 smtClean="0"/>
              <a:t>κι</a:t>
            </a:r>
            <a:endParaRPr lang="en-US" sz="7200" dirty="0"/>
          </a:p>
        </p:txBody>
      </p:sp>
      <p:sp>
        <p:nvSpPr>
          <p:cNvPr id="20" name="Rectangle 19"/>
          <p:cNvSpPr/>
          <p:nvPr/>
        </p:nvSpPr>
        <p:spPr>
          <a:xfrm>
            <a:off x="6172200" y="4267200"/>
            <a:ext cx="1600200" cy="14478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 smtClean="0"/>
              <a:t>κη</a:t>
            </a:r>
            <a:endParaRPr lang="en-US" sz="7200" dirty="0"/>
          </a:p>
        </p:txBody>
      </p:sp>
      <p:pic>
        <p:nvPicPr>
          <p:cNvPr id="12" name="Picture 11" descr="h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05600" y="381000"/>
            <a:ext cx="1447800" cy="1447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wipe dir="r"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381000"/>
            <a:ext cx="8382000" cy="6019800"/>
          </a:xfrm>
          <a:prstGeom prst="rect">
            <a:avLst/>
          </a:prstGeom>
          <a:solidFill>
            <a:srgbClr val="FFC000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00400" y="457200"/>
            <a:ext cx="3048000" cy="1447800"/>
          </a:xfrm>
          <a:prstGeom prst="rect">
            <a:avLst/>
          </a:prstGeom>
          <a:solidFill>
            <a:srgbClr val="D9099E"/>
          </a:solidFill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 smtClean="0"/>
              <a:t>Ν</a:t>
            </a:r>
            <a:r>
              <a:rPr lang="en-US" sz="7200" dirty="0" smtClean="0"/>
              <a:t> </a:t>
            </a:r>
            <a:r>
              <a:rPr lang="el-GR" sz="7200" dirty="0" smtClean="0"/>
              <a:t>ν</a:t>
            </a:r>
            <a:endParaRPr lang="en-US" sz="7200" dirty="0"/>
          </a:p>
        </p:txBody>
      </p:sp>
      <p:sp>
        <p:nvSpPr>
          <p:cNvPr id="9" name="Rectangle 8"/>
          <p:cNvSpPr/>
          <p:nvPr/>
        </p:nvSpPr>
        <p:spPr>
          <a:xfrm>
            <a:off x="533400" y="2362200"/>
            <a:ext cx="1600200" cy="1447800"/>
          </a:xfrm>
          <a:prstGeom prst="rect">
            <a:avLst/>
          </a:prstGeom>
          <a:solidFill>
            <a:srgbClr val="D9099E"/>
          </a:solidFill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/>
              <a:t>ν</a:t>
            </a:r>
            <a:r>
              <a:rPr lang="el-GR" sz="7200" dirty="0" smtClean="0"/>
              <a:t>α</a:t>
            </a:r>
            <a:endParaRPr lang="en-US" sz="7200" dirty="0"/>
          </a:p>
        </p:txBody>
      </p:sp>
      <p:sp>
        <p:nvSpPr>
          <p:cNvPr id="15" name="Rectangle 14"/>
          <p:cNvSpPr/>
          <p:nvPr/>
        </p:nvSpPr>
        <p:spPr>
          <a:xfrm>
            <a:off x="2514600" y="2362200"/>
            <a:ext cx="1600200" cy="1447800"/>
          </a:xfrm>
          <a:prstGeom prst="rect">
            <a:avLst/>
          </a:prstGeom>
          <a:solidFill>
            <a:srgbClr val="D9099E"/>
          </a:solidFill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/>
              <a:t>ν</a:t>
            </a:r>
            <a:r>
              <a:rPr lang="el-GR" sz="7200" dirty="0" smtClean="0"/>
              <a:t>ε</a:t>
            </a:r>
            <a:endParaRPr lang="en-US" sz="7200" dirty="0"/>
          </a:p>
        </p:txBody>
      </p:sp>
      <p:sp>
        <p:nvSpPr>
          <p:cNvPr id="16" name="Rectangle 15"/>
          <p:cNvSpPr/>
          <p:nvPr/>
        </p:nvSpPr>
        <p:spPr>
          <a:xfrm>
            <a:off x="4495800" y="2362200"/>
            <a:ext cx="1600200" cy="1447800"/>
          </a:xfrm>
          <a:prstGeom prst="rect">
            <a:avLst/>
          </a:prstGeom>
          <a:solidFill>
            <a:srgbClr val="D9099E"/>
          </a:solidFill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 err="1"/>
              <a:t>ν</a:t>
            </a:r>
            <a:r>
              <a:rPr lang="el-GR" sz="7200" dirty="0" err="1" smtClean="0"/>
              <a:t>ο</a:t>
            </a:r>
            <a:endParaRPr lang="en-US" sz="7200" dirty="0"/>
          </a:p>
        </p:txBody>
      </p:sp>
      <p:sp>
        <p:nvSpPr>
          <p:cNvPr id="17" name="Rectangle 16"/>
          <p:cNvSpPr/>
          <p:nvPr/>
        </p:nvSpPr>
        <p:spPr>
          <a:xfrm>
            <a:off x="6553200" y="2362200"/>
            <a:ext cx="1600200" cy="1447800"/>
          </a:xfrm>
          <a:prstGeom prst="rect">
            <a:avLst/>
          </a:prstGeom>
          <a:solidFill>
            <a:srgbClr val="D9099E"/>
          </a:solidFill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 err="1"/>
              <a:t>ν</a:t>
            </a:r>
            <a:r>
              <a:rPr lang="el-GR" sz="7200" dirty="0" err="1" smtClean="0"/>
              <a:t>ω</a:t>
            </a:r>
            <a:endParaRPr lang="en-US" sz="7200" dirty="0"/>
          </a:p>
        </p:txBody>
      </p:sp>
      <p:sp>
        <p:nvSpPr>
          <p:cNvPr id="18" name="Rectangle 17"/>
          <p:cNvSpPr/>
          <p:nvPr/>
        </p:nvSpPr>
        <p:spPr>
          <a:xfrm>
            <a:off x="1828800" y="4267200"/>
            <a:ext cx="1600200" cy="1447800"/>
          </a:xfrm>
          <a:prstGeom prst="rect">
            <a:avLst/>
          </a:prstGeom>
          <a:solidFill>
            <a:srgbClr val="D9099E"/>
          </a:solidFill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 err="1"/>
              <a:t>ν</a:t>
            </a:r>
            <a:r>
              <a:rPr lang="el-GR" sz="7200" dirty="0" err="1" smtClean="0"/>
              <a:t>υ</a:t>
            </a:r>
            <a:endParaRPr lang="en-US" sz="7200" dirty="0"/>
          </a:p>
        </p:txBody>
      </p:sp>
      <p:sp>
        <p:nvSpPr>
          <p:cNvPr id="19" name="Rectangle 18"/>
          <p:cNvSpPr/>
          <p:nvPr/>
        </p:nvSpPr>
        <p:spPr>
          <a:xfrm>
            <a:off x="4038600" y="4267200"/>
            <a:ext cx="1600200" cy="1447800"/>
          </a:xfrm>
          <a:prstGeom prst="rect">
            <a:avLst/>
          </a:prstGeom>
          <a:solidFill>
            <a:srgbClr val="D9099E"/>
          </a:solidFill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/>
              <a:t>ν</a:t>
            </a:r>
            <a:r>
              <a:rPr lang="el-GR" sz="7200" dirty="0" smtClean="0"/>
              <a:t>ι</a:t>
            </a:r>
            <a:endParaRPr lang="en-US" sz="7200" dirty="0"/>
          </a:p>
        </p:txBody>
      </p:sp>
      <p:sp>
        <p:nvSpPr>
          <p:cNvPr id="20" name="Rectangle 19"/>
          <p:cNvSpPr/>
          <p:nvPr/>
        </p:nvSpPr>
        <p:spPr>
          <a:xfrm>
            <a:off x="6172200" y="4267200"/>
            <a:ext cx="1600200" cy="1447800"/>
          </a:xfrm>
          <a:prstGeom prst="rect">
            <a:avLst/>
          </a:prstGeom>
          <a:solidFill>
            <a:srgbClr val="D9099E"/>
          </a:solidFill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/>
              <a:t>ν</a:t>
            </a:r>
            <a:r>
              <a:rPr lang="el-GR" sz="7200" dirty="0" smtClean="0"/>
              <a:t>η</a:t>
            </a:r>
            <a:endParaRPr lang="en-US" sz="7200" dirty="0"/>
          </a:p>
        </p:txBody>
      </p:sp>
      <p:pic>
        <p:nvPicPr>
          <p:cNvPr id="12" name="Picture 11" descr="53-534124_nail-png-svg-library-painted-nails-clip-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77000" y="456742"/>
            <a:ext cx="1752600" cy="174733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wipe dir="r"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381000"/>
            <a:ext cx="8382000" cy="6019800"/>
          </a:xfrm>
          <a:prstGeom prst="rect">
            <a:avLst/>
          </a:prstGeom>
          <a:solidFill>
            <a:srgbClr val="FFC000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00400" y="381000"/>
            <a:ext cx="3048000" cy="1447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 smtClean="0"/>
              <a:t>Ρ</a:t>
            </a:r>
            <a:r>
              <a:rPr lang="en-US" sz="7200" dirty="0" smtClean="0"/>
              <a:t> </a:t>
            </a:r>
            <a:r>
              <a:rPr lang="el-GR" sz="7200" dirty="0" smtClean="0"/>
              <a:t>ρ</a:t>
            </a:r>
            <a:endParaRPr lang="en-US" sz="7200" dirty="0"/>
          </a:p>
        </p:txBody>
      </p:sp>
      <p:sp>
        <p:nvSpPr>
          <p:cNvPr id="9" name="Rectangle 8"/>
          <p:cNvSpPr/>
          <p:nvPr/>
        </p:nvSpPr>
        <p:spPr>
          <a:xfrm>
            <a:off x="533400" y="2362200"/>
            <a:ext cx="1600200" cy="1447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 smtClean="0"/>
              <a:t>ρα</a:t>
            </a:r>
            <a:endParaRPr lang="en-US" sz="7200" dirty="0"/>
          </a:p>
        </p:txBody>
      </p:sp>
      <p:sp>
        <p:nvSpPr>
          <p:cNvPr id="15" name="Rectangle 14"/>
          <p:cNvSpPr/>
          <p:nvPr/>
        </p:nvSpPr>
        <p:spPr>
          <a:xfrm>
            <a:off x="2514600" y="2362200"/>
            <a:ext cx="1600200" cy="1447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 smtClean="0"/>
              <a:t>ρε</a:t>
            </a:r>
            <a:endParaRPr lang="en-US" sz="7200" dirty="0"/>
          </a:p>
        </p:txBody>
      </p:sp>
      <p:sp>
        <p:nvSpPr>
          <p:cNvPr id="16" name="Rectangle 15"/>
          <p:cNvSpPr/>
          <p:nvPr/>
        </p:nvSpPr>
        <p:spPr>
          <a:xfrm>
            <a:off x="4495800" y="2362200"/>
            <a:ext cx="1600200" cy="1447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 smtClean="0"/>
              <a:t>ρο</a:t>
            </a:r>
            <a:endParaRPr lang="en-US" sz="7200" dirty="0"/>
          </a:p>
        </p:txBody>
      </p:sp>
      <p:sp>
        <p:nvSpPr>
          <p:cNvPr id="17" name="Rectangle 16"/>
          <p:cNvSpPr/>
          <p:nvPr/>
        </p:nvSpPr>
        <p:spPr>
          <a:xfrm>
            <a:off x="6553200" y="2362200"/>
            <a:ext cx="1600200" cy="1447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 smtClean="0"/>
              <a:t>ρω</a:t>
            </a:r>
            <a:endParaRPr lang="en-US" sz="7200" dirty="0"/>
          </a:p>
        </p:txBody>
      </p:sp>
      <p:sp>
        <p:nvSpPr>
          <p:cNvPr id="18" name="Rectangle 17"/>
          <p:cNvSpPr/>
          <p:nvPr/>
        </p:nvSpPr>
        <p:spPr>
          <a:xfrm>
            <a:off x="1828800" y="4267200"/>
            <a:ext cx="1600200" cy="1447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 err="1" smtClean="0"/>
              <a:t>ρυ</a:t>
            </a:r>
            <a:endParaRPr lang="en-US" sz="7200" dirty="0"/>
          </a:p>
        </p:txBody>
      </p:sp>
      <p:sp>
        <p:nvSpPr>
          <p:cNvPr id="19" name="Rectangle 18"/>
          <p:cNvSpPr/>
          <p:nvPr/>
        </p:nvSpPr>
        <p:spPr>
          <a:xfrm>
            <a:off x="4038600" y="4267200"/>
            <a:ext cx="1600200" cy="1447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 smtClean="0"/>
              <a:t>ρι</a:t>
            </a:r>
            <a:endParaRPr lang="en-US" sz="7200" dirty="0"/>
          </a:p>
        </p:txBody>
      </p:sp>
      <p:sp>
        <p:nvSpPr>
          <p:cNvPr id="20" name="Rectangle 19"/>
          <p:cNvSpPr/>
          <p:nvPr/>
        </p:nvSpPr>
        <p:spPr>
          <a:xfrm>
            <a:off x="6172200" y="4267200"/>
            <a:ext cx="1600200" cy="1447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 smtClean="0"/>
              <a:t>ρη</a:t>
            </a:r>
            <a:endParaRPr lang="en-US" sz="7200" dirty="0"/>
          </a:p>
        </p:txBody>
      </p:sp>
      <p:pic>
        <p:nvPicPr>
          <p:cNvPr id="12" name="Picture 11" descr="clo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77000" y="457200"/>
            <a:ext cx="1905000" cy="1524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wipe dir="r"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381000"/>
            <a:ext cx="8382000" cy="6019800"/>
          </a:xfrm>
          <a:prstGeom prst="rect">
            <a:avLst/>
          </a:prstGeom>
          <a:solidFill>
            <a:srgbClr val="FFC0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00400" y="457200"/>
            <a:ext cx="3048000" cy="1447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 smtClean="0"/>
              <a:t>Θ</a:t>
            </a:r>
            <a:r>
              <a:rPr lang="en-US" sz="7200" dirty="0" smtClean="0"/>
              <a:t> </a:t>
            </a:r>
            <a:r>
              <a:rPr lang="el-GR" sz="7200" dirty="0" smtClean="0"/>
              <a:t>θ</a:t>
            </a:r>
            <a:endParaRPr lang="en-US" sz="7200" dirty="0"/>
          </a:p>
        </p:txBody>
      </p:sp>
      <p:sp>
        <p:nvSpPr>
          <p:cNvPr id="9" name="Rectangle 8"/>
          <p:cNvSpPr/>
          <p:nvPr/>
        </p:nvSpPr>
        <p:spPr>
          <a:xfrm>
            <a:off x="533400" y="2362200"/>
            <a:ext cx="1600200" cy="1447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 smtClean="0"/>
              <a:t>θα</a:t>
            </a:r>
            <a:endParaRPr lang="en-US" sz="7200" dirty="0"/>
          </a:p>
        </p:txBody>
      </p:sp>
      <p:sp>
        <p:nvSpPr>
          <p:cNvPr id="15" name="Rectangle 14"/>
          <p:cNvSpPr/>
          <p:nvPr/>
        </p:nvSpPr>
        <p:spPr>
          <a:xfrm>
            <a:off x="2514600" y="2362200"/>
            <a:ext cx="1600200" cy="1447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 err="1" smtClean="0"/>
              <a:t>θε</a:t>
            </a:r>
            <a:endParaRPr lang="en-US" sz="7200" dirty="0"/>
          </a:p>
        </p:txBody>
      </p:sp>
      <p:sp>
        <p:nvSpPr>
          <p:cNvPr id="16" name="Rectangle 15"/>
          <p:cNvSpPr/>
          <p:nvPr/>
        </p:nvSpPr>
        <p:spPr>
          <a:xfrm>
            <a:off x="4495800" y="2362200"/>
            <a:ext cx="1600200" cy="1447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 err="1" smtClean="0"/>
              <a:t>θο</a:t>
            </a:r>
            <a:endParaRPr lang="en-US" sz="7200" dirty="0"/>
          </a:p>
        </p:txBody>
      </p:sp>
      <p:sp>
        <p:nvSpPr>
          <p:cNvPr id="17" name="Rectangle 16"/>
          <p:cNvSpPr/>
          <p:nvPr/>
        </p:nvSpPr>
        <p:spPr>
          <a:xfrm>
            <a:off x="6553200" y="2362200"/>
            <a:ext cx="1600200" cy="1447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 err="1"/>
              <a:t>θ</a:t>
            </a:r>
            <a:r>
              <a:rPr lang="el-GR" sz="7200" dirty="0" err="1" smtClean="0"/>
              <a:t>ω</a:t>
            </a:r>
            <a:endParaRPr lang="en-US" sz="7200" dirty="0"/>
          </a:p>
        </p:txBody>
      </p:sp>
      <p:sp>
        <p:nvSpPr>
          <p:cNvPr id="18" name="Rectangle 17"/>
          <p:cNvSpPr/>
          <p:nvPr/>
        </p:nvSpPr>
        <p:spPr>
          <a:xfrm>
            <a:off x="1828800" y="4267200"/>
            <a:ext cx="1600200" cy="1447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 err="1"/>
              <a:t>θ</a:t>
            </a:r>
            <a:r>
              <a:rPr lang="el-GR" sz="7200" dirty="0" err="1" smtClean="0"/>
              <a:t>υ</a:t>
            </a:r>
            <a:endParaRPr lang="en-US" sz="7200" dirty="0"/>
          </a:p>
        </p:txBody>
      </p:sp>
      <p:sp>
        <p:nvSpPr>
          <p:cNvPr id="19" name="Rectangle 18"/>
          <p:cNvSpPr/>
          <p:nvPr/>
        </p:nvSpPr>
        <p:spPr>
          <a:xfrm>
            <a:off x="4038600" y="4267200"/>
            <a:ext cx="1600200" cy="1447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 err="1"/>
              <a:t>θ</a:t>
            </a:r>
            <a:r>
              <a:rPr lang="el-GR" sz="7200" dirty="0" err="1" smtClean="0"/>
              <a:t>ι</a:t>
            </a:r>
            <a:endParaRPr lang="en-US" sz="7200" dirty="0"/>
          </a:p>
        </p:txBody>
      </p:sp>
      <p:sp>
        <p:nvSpPr>
          <p:cNvPr id="20" name="Rectangle 19"/>
          <p:cNvSpPr/>
          <p:nvPr/>
        </p:nvSpPr>
        <p:spPr>
          <a:xfrm>
            <a:off x="6172200" y="4267200"/>
            <a:ext cx="1600200" cy="1447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7200" dirty="0" err="1" smtClean="0"/>
              <a:t>θη</a:t>
            </a:r>
            <a:endParaRPr lang="en-US" sz="7200" dirty="0"/>
          </a:p>
        </p:txBody>
      </p:sp>
      <p:pic>
        <p:nvPicPr>
          <p:cNvPr id="13" name="Picture 12" descr="σεα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05600" y="381000"/>
            <a:ext cx="1619250" cy="16192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wipe dir="r"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</TotalTime>
  <Words>160</Words>
  <Application>Microsoft Office PowerPoint</Application>
  <PresentationFormat>On-screen Show (4:3)</PresentationFormat>
  <Paragraphs>137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Όταν κάποιος κάνει κάτι με ει πρέπει να το γράφει.</dc:title>
  <dc:creator>lenovo</dc:creator>
  <cp:lastModifiedBy>lenovo</cp:lastModifiedBy>
  <cp:revision>98</cp:revision>
  <dcterms:created xsi:type="dcterms:W3CDTF">2020-05-06T07:51:25Z</dcterms:created>
  <dcterms:modified xsi:type="dcterms:W3CDTF">2020-05-07T09:17:04Z</dcterms:modified>
</cp:coreProperties>
</file>