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3" r:id="rId4"/>
    <p:sldId id="265" r:id="rId5"/>
    <p:sldId id="267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299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5D3B0B-F782-42CB-8AF3-A40D936F7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1C75287-BF22-4A83-AD0B-3DACF6461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6A4A55-992B-49A5-B8C6-C68D9E8C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0D9BA1-F59B-4CE2-ABCB-C7C0FB47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CD6F3A-1DCC-412B-B647-8486DBB3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87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FD7D40-4D5B-4D97-891E-D98912D9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0EC7AAF-0D5A-4593-85DB-76D6C3F5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5B5958-A1D9-4EB2-9A69-1A0F523D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836624-B2EA-451F-A5DA-6603B3A4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620D4A-6330-4859-A459-7DD90F38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40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FD8B3CF-90E1-4EE1-BAF4-47E6261AA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E105F9C-85BD-47B3-BDD8-7DA30C7F8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2C21F3-8B7A-4F0E-BB13-4C340585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C1ADCA-38E9-4840-A75F-D5B0DC18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22394D-A8F2-4132-B9E0-A4479BFE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117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95C6D9-A9B6-4562-958F-B970A4B4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AABB81-446D-4EB4-BA7C-638A719C5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A1F5FB-F215-4EF1-9A59-53B3483A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0DE12A-E227-48B6-B0B2-9CBC4381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49D57D-0D16-4EF7-BFCA-9062FE67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20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42EA3A-ED1B-4494-A917-38765B14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E998A1-E052-420B-AFFF-A7EFB0C39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9F65C4-40AA-4214-B791-8810317D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CC4260-EA94-4135-9561-ADD141D7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E4A32C-69FA-4869-840B-742D3210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44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D7FB18-ADCE-490D-899C-245FDD97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8CAC7A-179C-4B27-8B2B-354DB471C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D8149EB-6B5F-479D-B999-8ECDAF988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BA41789-A24F-4050-8333-77853C25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6BA5A9A-5687-41C9-8F66-2F18E09B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A2A968-B9C5-4578-ADC3-839579E7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68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F70254-F392-48B8-83E4-2B701D5C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EC0B1-E1D3-4ACD-84A3-661D5C8A4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04FBD57-82EB-4E29-890F-D2C89B249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2849AD2-6B7B-4248-B7A9-469BA9B87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C1E5406-62FD-4CC0-9FAE-C28B2CA3B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CC136DA-05E8-4447-B11B-F804BBE2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7416F42-75F9-4B1D-99D6-472A8844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FBC0252-C80B-4AD9-83BA-4E58DB4A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77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E465B4-0295-463C-8444-A46C61BF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27E65F1-015D-4BFC-ACCF-64C1FF6D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BF2D615-3329-4436-88C2-74FEB98B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ABBECE-4730-4F20-9528-0D8CE012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39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8F0FD06-3879-403A-BEFB-6F3DAB44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367E79C-FD94-4254-8AEE-74D51C58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CEC3BB4-5A84-4E79-8A6A-8AA6A3C5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73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3E35BA-7ACA-4690-AF73-0D5DDF4E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CAC9E2-F813-4566-8F27-CCDE4821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A5BA83B-478D-4B6D-891C-0A2687628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654D6A-2A4E-4EC2-A534-6E94F23C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EAC279-D0BF-4024-8780-F3F31783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3ADA800-CC6E-4B23-BCC5-DDC46AA9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46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6A33F5-5D36-475E-94C9-F9CA6F90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58FB700-EB19-410B-94F8-A311CA5FD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B0DB4CF-8D1C-4507-9095-F570634CB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2CF9AC-CCBC-4FAB-878D-AF4E44A4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E29A384-52BC-4176-B5FF-EF2E36A4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80F898-735D-4F61-8758-17A6D13D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28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CAAA06C-E731-4CA0-B71B-8007879A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27D1F2-F0C0-4580-ADF2-2BFA06FB9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2508E7-4D8C-4DAE-BE4D-E27852F91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49EC-0D8E-4978-B8D4-2BD4B12797A8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0A0414-5BDC-40DD-B8CE-6F012B5A9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4C9D8B-3C32-4201-95D4-B1007D24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94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0D0D0EC5-B0A2-4851-B1A9-8FEF1CF8E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5" y="2155354"/>
            <a:ext cx="6093218" cy="453987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F73B84A-284A-44F2-9910-643BE6386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574" y="961554"/>
            <a:ext cx="9144000" cy="2387600"/>
          </a:xfrm>
        </p:spPr>
        <p:txBody>
          <a:bodyPr>
            <a:normAutofit/>
          </a:bodyPr>
          <a:lstStyle/>
          <a:p>
            <a:r>
              <a:rPr lang="el-GR" sz="9000" b="1" dirty="0">
                <a:solidFill>
                  <a:srgbClr val="0070C0"/>
                </a:solidFill>
              </a:rPr>
              <a:t>Ενότητα 7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F158D24-5611-4EC8-B82B-5212E1708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3328" y="3598850"/>
            <a:ext cx="9144000" cy="1655762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00B050"/>
                </a:solidFill>
              </a:rPr>
              <a:t>Πρόσθεση και Αφαίρεση                                     μέχρι το 100</a:t>
            </a:r>
            <a:r>
              <a:rPr lang="en-US" sz="4000" b="1" dirty="0">
                <a:solidFill>
                  <a:srgbClr val="00B050"/>
                </a:solidFill>
              </a:rPr>
              <a:t> (2)</a:t>
            </a:r>
            <a:endParaRPr lang="el-GR" sz="4000" b="1" dirty="0">
              <a:solidFill>
                <a:srgbClr val="00B05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5FAD38-8C3A-4642-B4D7-F77DA9EAC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98" y="113034"/>
            <a:ext cx="12093050" cy="20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8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C1F972E-6EB0-4D22-AC31-500ADBCCC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4553"/>
            <a:ext cx="6720212" cy="6288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295386-072A-434F-972B-64D7682825DF}"/>
              </a:ext>
            </a:extLst>
          </p:cNvPr>
          <p:cNvSpPr txBox="1"/>
          <p:nvPr/>
        </p:nvSpPr>
        <p:spPr>
          <a:xfrm>
            <a:off x="6485206" y="731520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08853-E7B3-46FA-A90B-08651054E7FB}"/>
              </a:ext>
            </a:extLst>
          </p:cNvPr>
          <p:cNvSpPr txBox="1"/>
          <p:nvPr/>
        </p:nvSpPr>
        <p:spPr>
          <a:xfrm>
            <a:off x="6421383" y="2421172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B3CC2-8BCF-4E4E-9DAE-0DF400DB0B9F}"/>
              </a:ext>
            </a:extLst>
          </p:cNvPr>
          <p:cNvSpPr txBox="1"/>
          <p:nvPr/>
        </p:nvSpPr>
        <p:spPr>
          <a:xfrm>
            <a:off x="6291315" y="3935897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1A3787-969F-4FE8-99E0-E88C48BD1D78}"/>
              </a:ext>
            </a:extLst>
          </p:cNvPr>
          <p:cNvSpPr txBox="1"/>
          <p:nvPr/>
        </p:nvSpPr>
        <p:spPr>
          <a:xfrm>
            <a:off x="6353295" y="5664815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CE31A7E-9F51-4066-8588-845696BC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205" y="383857"/>
            <a:ext cx="885825" cy="69532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FEC7CF7-075F-472E-8488-89CFAE2EE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400" y="2070979"/>
            <a:ext cx="1219200" cy="116205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0A71298B-6CFC-4F0A-95F0-17D396A16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237" y="4407937"/>
            <a:ext cx="314325" cy="4953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A8F0D8FE-4005-4467-8D79-3CBF84E37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149" y="5209704"/>
            <a:ext cx="1266825" cy="1057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052FCF-6A5E-4206-AAC3-1BAAB68627DC}"/>
              </a:ext>
            </a:extLst>
          </p:cNvPr>
          <p:cNvSpPr txBox="1"/>
          <p:nvPr/>
        </p:nvSpPr>
        <p:spPr>
          <a:xfrm>
            <a:off x="8444233" y="4518516"/>
            <a:ext cx="309840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A8654928-9279-4091-A6FA-B9415063A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7094" y="4934014"/>
            <a:ext cx="623587" cy="6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1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9B00496-C22E-4F5C-84CE-C269381BA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9988736" cy="6007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173995-A23B-4E6B-9606-C664D72D3EB2}"/>
              </a:ext>
            </a:extLst>
          </p:cNvPr>
          <p:cNvSpPr txBox="1"/>
          <p:nvPr/>
        </p:nvSpPr>
        <p:spPr>
          <a:xfrm>
            <a:off x="2504661" y="5340626"/>
            <a:ext cx="53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3AA4A-49C2-4D60-A918-7A28E3EDC751}"/>
              </a:ext>
            </a:extLst>
          </p:cNvPr>
          <p:cNvSpPr txBox="1"/>
          <p:nvPr/>
        </p:nvSpPr>
        <p:spPr>
          <a:xfrm>
            <a:off x="4740965" y="5340626"/>
            <a:ext cx="53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25246-CA64-4F42-9D46-C977C9360308}"/>
              </a:ext>
            </a:extLst>
          </p:cNvPr>
          <p:cNvSpPr txBox="1"/>
          <p:nvPr/>
        </p:nvSpPr>
        <p:spPr>
          <a:xfrm>
            <a:off x="7222435" y="5340626"/>
            <a:ext cx="69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0616F-99BF-4CC3-9C45-201B194DE566}"/>
              </a:ext>
            </a:extLst>
          </p:cNvPr>
          <p:cNvSpPr txBox="1"/>
          <p:nvPr/>
        </p:nvSpPr>
        <p:spPr>
          <a:xfrm>
            <a:off x="9218520" y="5340626"/>
            <a:ext cx="93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2E3503-0E1C-4E63-AA8E-A1687BA137FF}"/>
              </a:ext>
            </a:extLst>
          </p:cNvPr>
          <p:cNvSpPr txBox="1"/>
          <p:nvPr/>
        </p:nvSpPr>
        <p:spPr>
          <a:xfrm>
            <a:off x="1365064" y="6077376"/>
            <a:ext cx="556799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E88710D-B5B3-4626-A566-CBC04AA9B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614" y="6059547"/>
            <a:ext cx="623587" cy="6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7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D7BAE3D-AF10-40E5-90B0-D583F95DC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417" y="231672"/>
            <a:ext cx="9422295" cy="6293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EA6D4-CFB0-4FEC-A1A4-514761352D79}"/>
              </a:ext>
            </a:extLst>
          </p:cNvPr>
          <p:cNvSpPr txBox="1"/>
          <p:nvPr/>
        </p:nvSpPr>
        <p:spPr>
          <a:xfrm>
            <a:off x="2822713" y="5155096"/>
            <a:ext cx="71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379F2-523E-468C-B026-B421AFEFEC21}"/>
              </a:ext>
            </a:extLst>
          </p:cNvPr>
          <p:cNvSpPr txBox="1"/>
          <p:nvPr/>
        </p:nvSpPr>
        <p:spPr>
          <a:xfrm>
            <a:off x="4863548" y="5155096"/>
            <a:ext cx="71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E8DD9-83CF-41B4-96F4-DA1A5810749C}"/>
              </a:ext>
            </a:extLst>
          </p:cNvPr>
          <p:cNvSpPr txBox="1"/>
          <p:nvPr/>
        </p:nvSpPr>
        <p:spPr>
          <a:xfrm>
            <a:off x="7407965" y="715617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9E627-17BA-4614-A86C-F9C8C6478DA2}"/>
              </a:ext>
            </a:extLst>
          </p:cNvPr>
          <p:cNvSpPr txBox="1"/>
          <p:nvPr/>
        </p:nvSpPr>
        <p:spPr>
          <a:xfrm>
            <a:off x="7374835" y="1558857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BD0FA-97F3-44BE-B1A4-05E3FA35306C}"/>
              </a:ext>
            </a:extLst>
          </p:cNvPr>
          <p:cNvSpPr txBox="1"/>
          <p:nvPr/>
        </p:nvSpPr>
        <p:spPr>
          <a:xfrm>
            <a:off x="7407965" y="2402098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BD7C6-B54A-4BE6-AC73-6C9F2F876FD1}"/>
              </a:ext>
            </a:extLst>
          </p:cNvPr>
          <p:cNvSpPr txBox="1"/>
          <p:nvPr/>
        </p:nvSpPr>
        <p:spPr>
          <a:xfrm>
            <a:off x="7374835" y="3237531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65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EDABC-1D13-4B9E-98B8-95576FCD82F0}"/>
              </a:ext>
            </a:extLst>
          </p:cNvPr>
          <p:cNvSpPr txBox="1"/>
          <p:nvPr/>
        </p:nvSpPr>
        <p:spPr>
          <a:xfrm>
            <a:off x="7421217" y="4045163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75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E9039-FC00-4F61-A176-D816AA8E4DB8}"/>
              </a:ext>
            </a:extLst>
          </p:cNvPr>
          <p:cNvSpPr txBox="1"/>
          <p:nvPr/>
        </p:nvSpPr>
        <p:spPr>
          <a:xfrm>
            <a:off x="7407965" y="4903961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85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2E7D47-1019-4CA0-BF29-24F8819BF65A}"/>
              </a:ext>
            </a:extLst>
          </p:cNvPr>
          <p:cNvSpPr txBox="1"/>
          <p:nvPr/>
        </p:nvSpPr>
        <p:spPr>
          <a:xfrm>
            <a:off x="7407965" y="5782638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542140-09F2-461D-9F44-365253FBCA38}"/>
              </a:ext>
            </a:extLst>
          </p:cNvPr>
          <p:cNvSpPr txBox="1"/>
          <p:nvPr/>
        </p:nvSpPr>
        <p:spPr>
          <a:xfrm>
            <a:off x="9541563" y="3235257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63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8E162B-CCEC-46A5-BC50-9FB833B56773}"/>
              </a:ext>
            </a:extLst>
          </p:cNvPr>
          <p:cNvSpPr txBox="1"/>
          <p:nvPr/>
        </p:nvSpPr>
        <p:spPr>
          <a:xfrm>
            <a:off x="9541563" y="2397057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53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2832ED-DB30-4583-9C17-13C3F1E8A32C}"/>
              </a:ext>
            </a:extLst>
          </p:cNvPr>
          <p:cNvSpPr txBox="1"/>
          <p:nvPr/>
        </p:nvSpPr>
        <p:spPr>
          <a:xfrm>
            <a:off x="9541563" y="1558857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43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C8A025-F917-41EC-9612-F541595043D6}"/>
              </a:ext>
            </a:extLst>
          </p:cNvPr>
          <p:cNvSpPr txBox="1"/>
          <p:nvPr/>
        </p:nvSpPr>
        <p:spPr>
          <a:xfrm>
            <a:off x="9554816" y="720657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8060C-9145-4E17-A82F-0942C826335F}"/>
              </a:ext>
            </a:extLst>
          </p:cNvPr>
          <p:cNvSpPr txBox="1"/>
          <p:nvPr/>
        </p:nvSpPr>
        <p:spPr>
          <a:xfrm>
            <a:off x="9541563" y="5718568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93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591E99-0495-4EA9-AC3E-8833DB00AD96}"/>
              </a:ext>
            </a:extLst>
          </p:cNvPr>
          <p:cNvSpPr txBox="1"/>
          <p:nvPr/>
        </p:nvSpPr>
        <p:spPr>
          <a:xfrm>
            <a:off x="9541563" y="4911657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83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C439EB-AF77-4BFB-AB94-E9F1390EF7A7}"/>
              </a:ext>
            </a:extLst>
          </p:cNvPr>
          <p:cNvSpPr txBox="1"/>
          <p:nvPr/>
        </p:nvSpPr>
        <p:spPr>
          <a:xfrm>
            <a:off x="9541563" y="4073457"/>
            <a:ext cx="88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73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8E0204-22C3-46D9-B768-ABA62CD3AD9A}"/>
              </a:ext>
            </a:extLst>
          </p:cNvPr>
          <p:cNvSpPr txBox="1"/>
          <p:nvPr/>
        </p:nvSpPr>
        <p:spPr>
          <a:xfrm>
            <a:off x="347154" y="5968587"/>
            <a:ext cx="49139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68FC1ADB-4DF2-471A-8A95-A419FA36D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560" y="5894113"/>
            <a:ext cx="623587" cy="6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8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167D766-F339-4438-8DD6-F046EA838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8" y="2152337"/>
            <a:ext cx="4199273" cy="2983437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A80463-7C13-4CC2-8DF4-9FE417EF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49" y="4472992"/>
            <a:ext cx="690438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000" dirty="0">
                <a:solidFill>
                  <a:srgbClr val="0070C0"/>
                </a:solidFill>
              </a:rPr>
              <a:t>Καταπληκτική δουλειά!</a:t>
            </a:r>
          </a:p>
        </p:txBody>
      </p:sp>
    </p:spTree>
    <p:extLst>
      <p:ext uri="{BB962C8B-B14F-4D97-AF65-F5344CB8AC3E}">
        <p14:creationId xmlns:p14="http://schemas.microsoft.com/office/powerpoint/2010/main" val="325200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0D2CB0-3679-464E-A7B0-57E13EA2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17558"/>
          </a:xfrm>
        </p:spPr>
        <p:txBody>
          <a:bodyPr>
            <a:normAutofit/>
          </a:bodyPr>
          <a:lstStyle/>
          <a:p>
            <a:pPr algn="ctr"/>
            <a:r>
              <a:rPr lang="el-GR" sz="6600" dirty="0">
                <a:solidFill>
                  <a:srgbClr val="002060"/>
                </a:solidFill>
              </a:rPr>
              <a:t>Σήμερα θα δουλέψουμε από το βιβλίο </a:t>
            </a:r>
            <a:r>
              <a:rPr lang="el-GR" sz="6600" b="1" dirty="0">
                <a:solidFill>
                  <a:srgbClr val="002060"/>
                </a:solidFill>
              </a:rPr>
              <a:t>Μαθηματικών</a:t>
            </a:r>
            <a:r>
              <a:rPr lang="el-GR" sz="6600" dirty="0">
                <a:solidFill>
                  <a:srgbClr val="002060"/>
                </a:solidFill>
              </a:rPr>
              <a:t>, Μέρος 3!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BA915-B12F-41CE-9540-FD1A0D5874C7}"/>
              </a:ext>
            </a:extLst>
          </p:cNvPr>
          <p:cNvSpPr txBox="1"/>
          <p:nvPr/>
        </p:nvSpPr>
        <p:spPr>
          <a:xfrm>
            <a:off x="801858" y="4065563"/>
            <a:ext cx="10874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Οι σελίδες που θα δουλέψουμε: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Σελίδα 10,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Σελίδα 12, προβλήματα α και 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Σελίδα 42,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Σελίδα 43.</a:t>
            </a:r>
          </a:p>
        </p:txBody>
      </p:sp>
    </p:spTree>
    <p:extLst>
      <p:ext uri="{BB962C8B-B14F-4D97-AF65-F5344CB8AC3E}">
        <p14:creationId xmlns:p14="http://schemas.microsoft.com/office/powerpoint/2010/main" val="370001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469289E-9782-49AC-A89E-6DF53CD6A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498" y="472866"/>
            <a:ext cx="4245606" cy="5912268"/>
          </a:xfrm>
          <a:prstGeom prst="rect">
            <a:avLst/>
          </a:prstGeom>
        </p:spPr>
      </p:pic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08DC13D7-4AF3-42B2-99CA-9C89CB6E7FD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EBDE6-B9D9-41D5-965B-A62995BD2D6D}"/>
              </a:ext>
            </a:extLst>
          </p:cNvPr>
          <p:cNvSpPr txBox="1"/>
          <p:nvPr/>
        </p:nvSpPr>
        <p:spPr>
          <a:xfrm>
            <a:off x="755374" y="2690336"/>
            <a:ext cx="3313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>
                <a:solidFill>
                  <a:srgbClr val="002060"/>
                </a:solidFill>
              </a:rPr>
              <a:t>Το καινούριο βιβλίο Μαθηματικών:</a:t>
            </a:r>
          </a:p>
        </p:txBody>
      </p:sp>
    </p:spTree>
    <p:extLst>
      <p:ext uri="{BB962C8B-B14F-4D97-AF65-F5344CB8AC3E}">
        <p14:creationId xmlns:p14="http://schemas.microsoft.com/office/powerpoint/2010/main" val="302298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C801ED7-550D-4C34-88D9-7B1A33F29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434" y="312687"/>
            <a:ext cx="4483341" cy="6387499"/>
          </a:xfrm>
          <a:prstGeom prst="rect">
            <a:avLst/>
          </a:prstGeom>
        </p:spPr>
      </p:pic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435BC905-97EF-4D3D-9EAC-5CABE7B2D91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178F4-63A0-4874-AAB1-8CBB8539181B}"/>
              </a:ext>
            </a:extLst>
          </p:cNvPr>
          <p:cNvSpPr txBox="1"/>
          <p:nvPr/>
        </p:nvSpPr>
        <p:spPr>
          <a:xfrm>
            <a:off x="717452" y="2574388"/>
            <a:ext cx="322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Κάνε τη σελίδα 10: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52629-4081-42CE-824D-FF02DBF7C0B5}"/>
              </a:ext>
            </a:extLst>
          </p:cNvPr>
          <p:cNvSpPr txBox="1"/>
          <p:nvPr/>
        </p:nvSpPr>
        <p:spPr>
          <a:xfrm>
            <a:off x="415730" y="4867422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</p:spTree>
    <p:extLst>
      <p:ext uri="{BB962C8B-B14F-4D97-AF65-F5344CB8AC3E}">
        <p14:creationId xmlns:p14="http://schemas.microsoft.com/office/powerpoint/2010/main" val="371075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930499A-F068-45F0-B9AA-33D198B9F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277" y="273262"/>
            <a:ext cx="9009445" cy="6311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D28E58-334E-48C6-907C-1CFA05873DDD}"/>
              </a:ext>
            </a:extLst>
          </p:cNvPr>
          <p:cNvSpPr txBox="1"/>
          <p:nvPr/>
        </p:nvSpPr>
        <p:spPr>
          <a:xfrm>
            <a:off x="2955235" y="3631096"/>
            <a:ext cx="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2C3E9-DC6C-4BCA-9E85-B8967CE843C4}"/>
              </a:ext>
            </a:extLst>
          </p:cNvPr>
          <p:cNvSpPr txBox="1"/>
          <p:nvPr/>
        </p:nvSpPr>
        <p:spPr>
          <a:xfrm>
            <a:off x="2862469" y="4684643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48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5C41C-5D25-4C6A-8FF7-B505D7680A1B}"/>
              </a:ext>
            </a:extLst>
          </p:cNvPr>
          <p:cNvSpPr txBox="1"/>
          <p:nvPr/>
        </p:nvSpPr>
        <p:spPr>
          <a:xfrm>
            <a:off x="2862469" y="5738190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78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FC1F3-7D37-4BF3-BD5F-86F442514486}"/>
              </a:ext>
            </a:extLst>
          </p:cNvPr>
          <p:cNvSpPr txBox="1"/>
          <p:nvPr/>
        </p:nvSpPr>
        <p:spPr>
          <a:xfrm>
            <a:off x="5095460" y="3646026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D61F1-D5C4-4755-B215-FCE54D713EE8}"/>
              </a:ext>
            </a:extLst>
          </p:cNvPr>
          <p:cNvSpPr txBox="1"/>
          <p:nvPr/>
        </p:nvSpPr>
        <p:spPr>
          <a:xfrm>
            <a:off x="5155094" y="4684642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68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F4412-E2C2-4EE8-84DB-EEFF075FCD09}"/>
              </a:ext>
            </a:extLst>
          </p:cNvPr>
          <p:cNvSpPr txBox="1"/>
          <p:nvPr/>
        </p:nvSpPr>
        <p:spPr>
          <a:xfrm>
            <a:off x="5241234" y="5738190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EAF44-02DC-40E6-8148-C44677A59C94}"/>
              </a:ext>
            </a:extLst>
          </p:cNvPr>
          <p:cNvSpPr txBox="1"/>
          <p:nvPr/>
        </p:nvSpPr>
        <p:spPr>
          <a:xfrm>
            <a:off x="7546602" y="5738189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93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164036-A5C0-4046-A3BB-C9A7DF752E8F}"/>
              </a:ext>
            </a:extLst>
          </p:cNvPr>
          <p:cNvSpPr txBox="1"/>
          <p:nvPr/>
        </p:nvSpPr>
        <p:spPr>
          <a:xfrm>
            <a:off x="7546603" y="4692108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43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45750C-EE18-44F5-89A9-30C69F95AE74}"/>
              </a:ext>
            </a:extLst>
          </p:cNvPr>
          <p:cNvSpPr txBox="1"/>
          <p:nvPr/>
        </p:nvSpPr>
        <p:spPr>
          <a:xfrm>
            <a:off x="7421216" y="3646026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460E6-2A97-4A35-9FFB-614BB7E57EF6}"/>
              </a:ext>
            </a:extLst>
          </p:cNvPr>
          <p:cNvSpPr txBox="1"/>
          <p:nvPr/>
        </p:nvSpPr>
        <p:spPr>
          <a:xfrm>
            <a:off x="9658785" y="5738188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36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F9CC47-7919-49E0-BC7D-312C29075D70}"/>
              </a:ext>
            </a:extLst>
          </p:cNvPr>
          <p:cNvSpPr txBox="1"/>
          <p:nvPr/>
        </p:nvSpPr>
        <p:spPr>
          <a:xfrm>
            <a:off x="9719445" y="4684641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56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02226E-EFDA-4A55-AE61-AF0C180E7041}"/>
              </a:ext>
            </a:extLst>
          </p:cNvPr>
          <p:cNvSpPr txBox="1"/>
          <p:nvPr/>
        </p:nvSpPr>
        <p:spPr>
          <a:xfrm>
            <a:off x="9658785" y="3647704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DB5E2C-C070-4F3E-B789-4B72E9673B25}"/>
              </a:ext>
            </a:extLst>
          </p:cNvPr>
          <p:cNvSpPr txBox="1"/>
          <p:nvPr/>
        </p:nvSpPr>
        <p:spPr>
          <a:xfrm>
            <a:off x="9208212" y="2589985"/>
            <a:ext cx="253321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4A7DEBE-B856-4BF1-B175-B89C409EC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487" y="2974705"/>
            <a:ext cx="623587" cy="6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0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BF1607E-CD56-47EF-BDD8-C2AAFEB55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118" y="698577"/>
            <a:ext cx="9171763" cy="5902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2A8456-EC87-4A3E-9875-1E7CFDC03F09}"/>
              </a:ext>
            </a:extLst>
          </p:cNvPr>
          <p:cNvSpPr txBox="1"/>
          <p:nvPr/>
        </p:nvSpPr>
        <p:spPr>
          <a:xfrm>
            <a:off x="3167270" y="1537252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44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06E86-197B-4DFB-AB5F-1E3718C80B22}"/>
              </a:ext>
            </a:extLst>
          </p:cNvPr>
          <p:cNvSpPr txBox="1"/>
          <p:nvPr/>
        </p:nvSpPr>
        <p:spPr>
          <a:xfrm>
            <a:off x="9131377" y="5246781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CA2E2-EB85-49E2-9696-E914EF8C2F3F}"/>
              </a:ext>
            </a:extLst>
          </p:cNvPr>
          <p:cNvSpPr txBox="1"/>
          <p:nvPr/>
        </p:nvSpPr>
        <p:spPr>
          <a:xfrm>
            <a:off x="9157567" y="4093036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43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684F1-EA4D-4FC2-AFD3-A845914ED42A}"/>
              </a:ext>
            </a:extLst>
          </p:cNvPr>
          <p:cNvSpPr txBox="1"/>
          <p:nvPr/>
        </p:nvSpPr>
        <p:spPr>
          <a:xfrm>
            <a:off x="9144315" y="2789582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63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AABAF-D5E1-4E30-ABE6-BDC6308B9263}"/>
              </a:ext>
            </a:extLst>
          </p:cNvPr>
          <p:cNvSpPr txBox="1"/>
          <p:nvPr/>
        </p:nvSpPr>
        <p:spPr>
          <a:xfrm>
            <a:off x="9170505" y="1611219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96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5CA10-0266-4AA0-9EF6-4AFC5562D2E1}"/>
              </a:ext>
            </a:extLst>
          </p:cNvPr>
          <p:cNvSpPr txBox="1"/>
          <p:nvPr/>
        </p:nvSpPr>
        <p:spPr>
          <a:xfrm>
            <a:off x="6026741" y="4036246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68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122F0-1FDA-4701-8D60-71124B731D9E}"/>
              </a:ext>
            </a:extLst>
          </p:cNvPr>
          <p:cNvSpPr txBox="1"/>
          <p:nvPr/>
        </p:nvSpPr>
        <p:spPr>
          <a:xfrm>
            <a:off x="5973732" y="2782956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78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F91E7-3987-4C62-B8E5-922E31D4782F}"/>
              </a:ext>
            </a:extLst>
          </p:cNvPr>
          <p:cNvSpPr txBox="1"/>
          <p:nvPr/>
        </p:nvSpPr>
        <p:spPr>
          <a:xfrm>
            <a:off x="5973732" y="1589855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2C497-AB10-449D-98E6-7C2F920E88FD}"/>
              </a:ext>
            </a:extLst>
          </p:cNvPr>
          <p:cNvSpPr txBox="1"/>
          <p:nvPr/>
        </p:nvSpPr>
        <p:spPr>
          <a:xfrm>
            <a:off x="3167270" y="2756452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83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EB1BCC-79BE-4ED3-8BBE-6D443B75A4A3}"/>
              </a:ext>
            </a:extLst>
          </p:cNvPr>
          <p:cNvSpPr txBox="1"/>
          <p:nvPr/>
        </p:nvSpPr>
        <p:spPr>
          <a:xfrm>
            <a:off x="3120888" y="4036247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56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A10D95-9FA9-44F1-8338-F37631135009}"/>
              </a:ext>
            </a:extLst>
          </p:cNvPr>
          <p:cNvSpPr txBox="1"/>
          <p:nvPr/>
        </p:nvSpPr>
        <p:spPr>
          <a:xfrm>
            <a:off x="3131697" y="5249366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71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D9CAC4-9268-4DA7-BD4F-BEEFEF1621C4}"/>
              </a:ext>
            </a:extLst>
          </p:cNvPr>
          <p:cNvSpPr txBox="1"/>
          <p:nvPr/>
        </p:nvSpPr>
        <p:spPr>
          <a:xfrm>
            <a:off x="4956313" y="5302496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95</a:t>
            </a:r>
          </a:p>
        </p:txBody>
      </p:sp>
      <p:sp>
        <p:nvSpPr>
          <p:cNvPr id="17" name="Βέλος: Δεξιό 16">
            <a:extLst>
              <a:ext uri="{FF2B5EF4-FFF2-40B4-BE49-F238E27FC236}">
                <a16:creationId xmlns:a16="http://schemas.microsoft.com/office/drawing/2014/main" id="{3EFB2E7A-717A-4A8C-96A9-E83E4E0107CB}"/>
              </a:ext>
            </a:extLst>
          </p:cNvPr>
          <p:cNvSpPr/>
          <p:nvPr/>
        </p:nvSpPr>
        <p:spPr>
          <a:xfrm rot="20587543">
            <a:off x="2696140" y="5337755"/>
            <a:ext cx="2305507" cy="127441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Δεν έχει σημασία αν το </a:t>
            </a:r>
            <a:r>
              <a:rPr lang="el-GR" sz="1600" dirty="0" err="1"/>
              <a:t>ίσον</a:t>
            </a:r>
            <a:r>
              <a:rPr lang="el-GR" sz="1600" dirty="0"/>
              <a:t> είναι πριν!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B80D1B-3454-45B5-8767-978B10E2E23A}"/>
              </a:ext>
            </a:extLst>
          </p:cNvPr>
          <p:cNvSpPr txBox="1"/>
          <p:nvPr/>
        </p:nvSpPr>
        <p:spPr>
          <a:xfrm>
            <a:off x="9199357" y="5893651"/>
            <a:ext cx="253321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8B3277FE-4212-435C-8D0F-E655F992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793" y="6363495"/>
            <a:ext cx="485833" cy="4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4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435BC905-97EF-4D3D-9EAC-5CABE7B2D91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178F4-63A0-4874-AAB1-8CBB8539181B}"/>
              </a:ext>
            </a:extLst>
          </p:cNvPr>
          <p:cNvSpPr txBox="1"/>
          <p:nvPr/>
        </p:nvSpPr>
        <p:spPr>
          <a:xfrm>
            <a:off x="415729" y="2574388"/>
            <a:ext cx="3920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Λύσε τα προβλήματα </a:t>
            </a:r>
            <a:r>
              <a:rPr lang="el-GR" sz="3600" b="1" dirty="0"/>
              <a:t>α</a:t>
            </a:r>
            <a:r>
              <a:rPr lang="el-GR" sz="3600" dirty="0"/>
              <a:t> και </a:t>
            </a:r>
            <a:r>
              <a:rPr lang="el-GR" sz="3600" b="1" dirty="0"/>
              <a:t>β</a:t>
            </a:r>
            <a:r>
              <a:rPr lang="el-GR" sz="3600" dirty="0"/>
              <a:t> στη </a:t>
            </a:r>
            <a:r>
              <a:rPr lang="el-GR" sz="3600" b="1" dirty="0"/>
              <a:t>σελίδα 12</a:t>
            </a:r>
            <a:r>
              <a:rPr lang="el-GR" sz="3600" dirty="0"/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52629-4081-42CE-824D-FF02DBF7C0B5}"/>
              </a:ext>
            </a:extLst>
          </p:cNvPr>
          <p:cNvSpPr txBox="1"/>
          <p:nvPr/>
        </p:nvSpPr>
        <p:spPr>
          <a:xfrm>
            <a:off x="415730" y="4867422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C5E1F62A-6B4E-41C1-9DE2-73EA7899C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495" y="398718"/>
            <a:ext cx="6854059" cy="56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B310EA2-D6E3-4705-9A35-6B2EA7A4D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382" y="171659"/>
            <a:ext cx="8310622" cy="6201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41CCF4-7416-42C9-A05E-5229CA44FE88}"/>
              </a:ext>
            </a:extLst>
          </p:cNvPr>
          <p:cNvSpPr txBox="1"/>
          <p:nvPr/>
        </p:nvSpPr>
        <p:spPr>
          <a:xfrm>
            <a:off x="4360985" y="2156638"/>
            <a:ext cx="443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28 – 4 =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FC5A6-5C11-4208-A19B-1B91AF3A4984}"/>
              </a:ext>
            </a:extLst>
          </p:cNvPr>
          <p:cNvSpPr txBox="1"/>
          <p:nvPr/>
        </p:nvSpPr>
        <p:spPr>
          <a:xfrm>
            <a:off x="3095402" y="2905780"/>
            <a:ext cx="443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Οι γάτες είναι 24.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C4BCC-9B18-400F-BF80-32861D19AE16}"/>
              </a:ext>
            </a:extLst>
          </p:cNvPr>
          <p:cNvSpPr txBox="1"/>
          <p:nvPr/>
        </p:nvSpPr>
        <p:spPr>
          <a:xfrm>
            <a:off x="4360984" y="4999229"/>
            <a:ext cx="443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42 + 6 = 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FE199-400D-4222-93F8-DB81CCFC8E19}"/>
              </a:ext>
            </a:extLst>
          </p:cNvPr>
          <p:cNvSpPr txBox="1"/>
          <p:nvPr/>
        </p:nvSpPr>
        <p:spPr>
          <a:xfrm>
            <a:off x="3000009" y="5846373"/>
            <a:ext cx="68039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>
                <a:solidFill>
                  <a:srgbClr val="C00000"/>
                </a:solidFill>
              </a:rPr>
              <a:t>Η παιδική σειρά «</a:t>
            </a:r>
            <a:r>
              <a:rPr lang="el-GR" sz="2500" b="1" dirty="0" err="1">
                <a:solidFill>
                  <a:srgbClr val="C00000"/>
                </a:solidFill>
              </a:rPr>
              <a:t>Βιβλιοχώρα</a:t>
            </a:r>
            <a:r>
              <a:rPr lang="el-GR" sz="2500" b="1" dirty="0">
                <a:solidFill>
                  <a:srgbClr val="C00000"/>
                </a:solidFill>
              </a:rPr>
              <a:t>» διαρκεί 48 λεπτά.</a:t>
            </a: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A3448C8E-C824-415F-872F-C28C62C6D9A8}"/>
              </a:ext>
            </a:extLst>
          </p:cNvPr>
          <p:cNvCxnSpPr>
            <a:cxnSpLocks/>
          </p:cNvCxnSpPr>
          <p:nvPr/>
        </p:nvCxnSpPr>
        <p:spPr>
          <a:xfrm>
            <a:off x="4611757" y="1643270"/>
            <a:ext cx="45057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0604F648-4B11-457D-98BD-47D73FAD0443}"/>
              </a:ext>
            </a:extLst>
          </p:cNvPr>
          <p:cNvCxnSpPr>
            <a:cxnSpLocks/>
          </p:cNvCxnSpPr>
          <p:nvPr/>
        </p:nvCxnSpPr>
        <p:spPr>
          <a:xfrm>
            <a:off x="2232992" y="2007705"/>
            <a:ext cx="111693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39E7CE54-E510-41BC-AE37-52FFE0D202FB}"/>
              </a:ext>
            </a:extLst>
          </p:cNvPr>
          <p:cNvCxnSpPr>
            <a:cxnSpLocks/>
          </p:cNvCxnSpPr>
          <p:nvPr/>
        </p:nvCxnSpPr>
        <p:spPr>
          <a:xfrm>
            <a:off x="7526725" y="1643270"/>
            <a:ext cx="3185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7259CF26-FE54-4C35-87DD-4520C13BC33C}"/>
              </a:ext>
            </a:extLst>
          </p:cNvPr>
          <p:cNvCxnSpPr>
            <a:cxnSpLocks/>
          </p:cNvCxnSpPr>
          <p:nvPr/>
        </p:nvCxnSpPr>
        <p:spPr>
          <a:xfrm>
            <a:off x="7977809" y="4002157"/>
            <a:ext cx="111693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305D6426-0CA3-4409-94BB-60D7090078B2}"/>
              </a:ext>
            </a:extLst>
          </p:cNvPr>
          <p:cNvCxnSpPr>
            <a:cxnSpLocks/>
          </p:cNvCxnSpPr>
          <p:nvPr/>
        </p:nvCxnSpPr>
        <p:spPr>
          <a:xfrm>
            <a:off x="6409789" y="4346713"/>
            <a:ext cx="238251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C419052-6738-464F-A208-912140BE14D9}"/>
              </a:ext>
            </a:extLst>
          </p:cNvPr>
          <p:cNvSpPr txBox="1"/>
          <p:nvPr/>
        </p:nvSpPr>
        <p:spPr>
          <a:xfrm>
            <a:off x="9277006" y="1648807"/>
            <a:ext cx="253321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5A74C712-E3C5-46FF-AA69-A58D1CDB1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929" y="2033527"/>
            <a:ext cx="623587" cy="6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435BC905-97EF-4D3D-9EAC-5CABE7B2D91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178F4-63A0-4874-AAB1-8CBB8539181B}"/>
              </a:ext>
            </a:extLst>
          </p:cNvPr>
          <p:cNvSpPr txBox="1"/>
          <p:nvPr/>
        </p:nvSpPr>
        <p:spPr>
          <a:xfrm>
            <a:off x="415729" y="2574388"/>
            <a:ext cx="3920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Πάμε στις ασκήσεις εμπλουτισμού, σελ. 42 και 43.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52629-4081-42CE-824D-FF02DBF7C0B5}"/>
              </a:ext>
            </a:extLst>
          </p:cNvPr>
          <p:cNvSpPr txBox="1"/>
          <p:nvPr/>
        </p:nvSpPr>
        <p:spPr>
          <a:xfrm>
            <a:off x="415730" y="4867422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DED79-A9F0-4A81-AA8F-32F8143CDDC2}"/>
              </a:ext>
            </a:extLst>
          </p:cNvPr>
          <p:cNvSpPr txBox="1"/>
          <p:nvPr/>
        </p:nvSpPr>
        <p:spPr>
          <a:xfrm>
            <a:off x="332904" y="1938664"/>
            <a:ext cx="4812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70C0"/>
                </a:solidFill>
              </a:rPr>
              <a:t>Και τώρα κάτι εύκολο!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25365B4A-EFD4-464D-A760-FCA0FE48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342" y="441540"/>
            <a:ext cx="5068119" cy="60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854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240</Words>
  <Application>Microsoft Office PowerPoint</Application>
  <PresentationFormat>Ευρεία οθόνη</PresentationFormat>
  <Paragraphs>79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Ενότητα 7</vt:lpstr>
      <vt:lpstr>Σήμερα θα δουλέψουμε από το βιβλίο Μαθηματικών, Μέρος 3!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</dc:creator>
  <cp:lastModifiedBy>Chris</cp:lastModifiedBy>
  <cp:revision>32</cp:revision>
  <dcterms:created xsi:type="dcterms:W3CDTF">2020-05-13T12:40:52Z</dcterms:created>
  <dcterms:modified xsi:type="dcterms:W3CDTF">2020-05-14T08:52:43Z</dcterms:modified>
</cp:coreProperties>
</file>