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3" r:id="rId4"/>
    <p:sldId id="265" r:id="rId5"/>
    <p:sldId id="267" r:id="rId6"/>
    <p:sldId id="312" r:id="rId7"/>
    <p:sldId id="302" r:id="rId8"/>
    <p:sldId id="306" r:id="rId9"/>
    <p:sldId id="307" r:id="rId10"/>
    <p:sldId id="308" r:id="rId11"/>
    <p:sldId id="299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5D3B0B-F782-42CB-8AF3-A40D936F7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1C75287-BF22-4A83-AD0B-3DACF6461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6A4A55-992B-49A5-B8C6-C68D9E8C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0D9BA1-F59B-4CE2-ABCB-C7C0FB47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CCD6F3A-1DCC-412B-B647-8486DBB3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87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FD7D40-4D5B-4D97-891E-D98912D92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0EC7AAF-0D5A-4593-85DB-76D6C3F5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5B5958-A1D9-4EB2-9A69-1A0F523D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836624-B2EA-451F-A5DA-6603B3A4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620D4A-6330-4859-A459-7DD90F38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740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FD8B3CF-90E1-4EE1-BAF4-47E6261AA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E105F9C-85BD-47B3-BDD8-7DA30C7F8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32C21F3-8B7A-4F0E-BB13-4C340585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C1ADCA-38E9-4840-A75F-D5B0DC18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22394D-A8F2-4132-B9E0-A4479BFE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117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95C6D9-A9B6-4562-958F-B970A4B4E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AABB81-446D-4EB4-BA7C-638A719C5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A1F5FB-F215-4EF1-9A59-53B3483A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D0DE12A-E227-48B6-B0B2-9CBC4381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C49D57D-0D16-4EF7-BFCA-9062FE670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120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42EA3A-ED1B-4494-A917-38765B14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1E998A1-E052-420B-AFFF-A7EFB0C39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9F65C4-40AA-4214-B791-8810317D6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CC4260-EA94-4135-9561-ADD141D7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E4A32C-69FA-4869-840B-742D3210B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544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D7FB18-ADCE-490D-899C-245FDD97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8CAC7A-179C-4B27-8B2B-354DB471C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D8149EB-6B5F-479D-B999-8ECDAF988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BA41789-A24F-4050-8333-77853C25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6BA5A9A-5687-41C9-8F66-2F18E09B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AA2A968-B9C5-4578-ADC3-839579E7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768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F70254-F392-48B8-83E4-2B701D5C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4BEC0B1-E1D3-4ACD-84A3-661D5C8A4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04FBD57-82EB-4E29-890F-D2C89B249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2849AD2-6B7B-4248-B7A9-469BA9B87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C1E5406-62FD-4CC0-9FAE-C28B2CA3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CC136DA-05E8-4447-B11B-F804BBE2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7416F42-75F9-4B1D-99D6-472A8844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FBC0252-C80B-4AD9-83BA-4E58DB4A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77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E465B4-0295-463C-8444-A46C61BF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27E65F1-015D-4BFC-ACCF-64C1FF6D8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BF2D615-3329-4436-88C2-74FEB98B5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BABBECE-4730-4F20-9528-0D8CE012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39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8F0FD06-3879-403A-BEFB-6F3DAB44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367E79C-FD94-4254-8AEE-74D51C58A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CEC3BB4-5A84-4E79-8A6A-8AA6A3C5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273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3E35BA-7ACA-4690-AF73-0D5DDF4E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CAC9E2-F813-4566-8F27-CCDE4821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A5BA83B-478D-4B6D-891C-0A2687628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6654D6A-2A4E-4EC2-A534-6E94F23C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EAC279-D0BF-4024-8780-F3F31783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3ADA800-CC6E-4B23-BCC5-DDC46AA9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6A33F5-5D36-475E-94C9-F9CA6F90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58FB700-EB19-410B-94F8-A311CA5FD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B0DB4CF-8D1C-4507-9095-F570634CB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D2CF9AC-CCBC-4FAB-878D-AF4E44A4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E29A384-52BC-4176-B5FF-EF2E36A4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780F898-735D-4F61-8758-17A6D13D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28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CAAA06C-E731-4CA0-B71B-8007879AE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27D1F2-F0C0-4580-ADF2-2BFA06FB9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2508E7-4D8C-4DAE-BE4D-E27852F91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49EC-0D8E-4978-B8D4-2BD4B12797A8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0A0414-5BDC-40DD-B8CE-6F012B5A9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4C9D8B-3C32-4201-95D4-B1007D24C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12A8D-9F68-4C32-A03F-D03CA98F74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994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0D0D0EC5-B0A2-4851-B1A9-8FEF1CF8E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05" y="2155354"/>
            <a:ext cx="6093218" cy="4539871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4F73B84A-284A-44F2-9910-643BE6386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574" y="961554"/>
            <a:ext cx="9144000" cy="2387600"/>
          </a:xfrm>
        </p:spPr>
        <p:txBody>
          <a:bodyPr>
            <a:normAutofit/>
          </a:bodyPr>
          <a:lstStyle/>
          <a:p>
            <a:r>
              <a:rPr lang="el-GR" sz="9000" b="1" dirty="0">
                <a:solidFill>
                  <a:srgbClr val="0070C0"/>
                </a:solidFill>
              </a:rPr>
              <a:t>Ενότητα 7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F158D24-5611-4EC8-B82B-5212E1708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3328" y="359885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l-GR" sz="4000" b="1" dirty="0">
                <a:solidFill>
                  <a:srgbClr val="00B050"/>
                </a:solidFill>
              </a:rPr>
              <a:t>Πρόσθεση και Αφαίρεση                                     μέχρι το 100</a:t>
            </a:r>
            <a:r>
              <a:rPr lang="en-US" sz="4000" b="1" dirty="0">
                <a:solidFill>
                  <a:srgbClr val="00B050"/>
                </a:solidFill>
              </a:rPr>
              <a:t> </a:t>
            </a:r>
          </a:p>
          <a:p>
            <a:r>
              <a:rPr lang="el-GR" sz="4000" b="1" dirty="0">
                <a:solidFill>
                  <a:srgbClr val="0070C0"/>
                </a:solidFill>
              </a:rPr>
              <a:t>Επανάληψη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65FAD38-8C3A-4642-B4D7-F77DA9EAC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98" y="113034"/>
            <a:ext cx="12093050" cy="204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8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87D5A859-F18F-4B84-AC84-B31A38A17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261" y="355526"/>
            <a:ext cx="8177775" cy="61469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85C41C-5D25-4C6A-8FF7-B505D7680A1B}"/>
              </a:ext>
            </a:extLst>
          </p:cNvPr>
          <p:cNvSpPr txBox="1"/>
          <p:nvPr/>
        </p:nvSpPr>
        <p:spPr>
          <a:xfrm>
            <a:off x="771757" y="2844225"/>
            <a:ext cx="481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1FC1F3-7D37-4BF3-BD5F-86F442514486}"/>
              </a:ext>
            </a:extLst>
          </p:cNvPr>
          <p:cNvSpPr txBox="1"/>
          <p:nvPr/>
        </p:nvSpPr>
        <p:spPr>
          <a:xfrm>
            <a:off x="708838" y="1942468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B5E2C-C070-4F3E-B789-4B72E9673B25}"/>
              </a:ext>
            </a:extLst>
          </p:cNvPr>
          <p:cNvSpPr txBox="1"/>
          <p:nvPr/>
        </p:nvSpPr>
        <p:spPr>
          <a:xfrm>
            <a:off x="9208212" y="2589985"/>
            <a:ext cx="253321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rgbClr val="C00000"/>
                </a:solidFill>
              </a:rPr>
              <a:t>Διόρθωσε τον εαυτό σου βάζοντας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14A7DEBE-B856-4BF1-B175-B89C409EC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487" y="2974705"/>
            <a:ext cx="623587" cy="61061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25C0A86-64B3-4C35-961B-0D7C443B5071}"/>
              </a:ext>
            </a:extLst>
          </p:cNvPr>
          <p:cNvSpPr txBox="1"/>
          <p:nvPr/>
        </p:nvSpPr>
        <p:spPr>
          <a:xfrm>
            <a:off x="1901999" y="1965662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BF501D-2DF1-4DA7-944D-6A04F674578C}"/>
              </a:ext>
            </a:extLst>
          </p:cNvPr>
          <p:cNvSpPr txBox="1"/>
          <p:nvPr/>
        </p:nvSpPr>
        <p:spPr>
          <a:xfrm>
            <a:off x="6142768" y="1965662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8CB762-921A-45B5-ACB9-F915C74CDADB}"/>
              </a:ext>
            </a:extLst>
          </p:cNvPr>
          <p:cNvSpPr txBox="1"/>
          <p:nvPr/>
        </p:nvSpPr>
        <p:spPr>
          <a:xfrm>
            <a:off x="5025344" y="2005210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7B6E6D-E1E0-49EA-8A7E-116D25DD88A3}"/>
              </a:ext>
            </a:extLst>
          </p:cNvPr>
          <p:cNvSpPr txBox="1"/>
          <p:nvPr/>
        </p:nvSpPr>
        <p:spPr>
          <a:xfrm>
            <a:off x="771757" y="4673349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8F8FE-C347-441F-97E5-9947786A702C}"/>
              </a:ext>
            </a:extLst>
          </p:cNvPr>
          <p:cNvSpPr txBox="1"/>
          <p:nvPr/>
        </p:nvSpPr>
        <p:spPr>
          <a:xfrm>
            <a:off x="4931462" y="2844225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BFAE36-FEB9-483E-BFA5-4F6DA8C21FE5}"/>
              </a:ext>
            </a:extLst>
          </p:cNvPr>
          <p:cNvSpPr txBox="1"/>
          <p:nvPr/>
        </p:nvSpPr>
        <p:spPr>
          <a:xfrm>
            <a:off x="6533264" y="4723176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2F2F59-7273-4F61-ADA0-9FEF0448CB36}"/>
              </a:ext>
            </a:extLst>
          </p:cNvPr>
          <p:cNvSpPr txBox="1"/>
          <p:nvPr/>
        </p:nvSpPr>
        <p:spPr>
          <a:xfrm>
            <a:off x="2397048" y="1965662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807D6A-1D80-4803-8293-53022717C6D3}"/>
              </a:ext>
            </a:extLst>
          </p:cNvPr>
          <p:cNvSpPr txBox="1"/>
          <p:nvPr/>
        </p:nvSpPr>
        <p:spPr>
          <a:xfrm>
            <a:off x="6096000" y="2837479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C63F55-5545-4E00-9C31-4D9CFA023BD0}"/>
              </a:ext>
            </a:extLst>
          </p:cNvPr>
          <p:cNvSpPr txBox="1"/>
          <p:nvPr/>
        </p:nvSpPr>
        <p:spPr>
          <a:xfrm>
            <a:off x="6533264" y="1982640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6867FB-EF10-41D6-BCD4-E4B437A8B03F}"/>
              </a:ext>
            </a:extLst>
          </p:cNvPr>
          <p:cNvSpPr txBox="1"/>
          <p:nvPr/>
        </p:nvSpPr>
        <p:spPr>
          <a:xfrm>
            <a:off x="3611771" y="3585317"/>
            <a:ext cx="152057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</a:rPr>
              <a:t>*Υπάρχουν  κι άλλες σωστές απαντήσεις  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6D8827-B6B2-4A5C-8A08-69BA6CA29D31}"/>
              </a:ext>
            </a:extLst>
          </p:cNvPr>
          <p:cNvSpPr txBox="1"/>
          <p:nvPr/>
        </p:nvSpPr>
        <p:spPr>
          <a:xfrm>
            <a:off x="1898106" y="2842824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B7A752-1CF4-4222-9D08-672A1F5B6968}"/>
              </a:ext>
            </a:extLst>
          </p:cNvPr>
          <p:cNvSpPr txBox="1"/>
          <p:nvPr/>
        </p:nvSpPr>
        <p:spPr>
          <a:xfrm>
            <a:off x="2285317" y="2842824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D91B0D-FA9A-4A6C-AFAA-C9317B31C751}"/>
              </a:ext>
            </a:extLst>
          </p:cNvPr>
          <p:cNvSpPr txBox="1"/>
          <p:nvPr/>
        </p:nvSpPr>
        <p:spPr>
          <a:xfrm>
            <a:off x="6518852" y="2820501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ECCE23-D7F0-4DA0-9116-772DA5E9FDEE}"/>
              </a:ext>
            </a:extLst>
          </p:cNvPr>
          <p:cNvSpPr txBox="1"/>
          <p:nvPr/>
        </p:nvSpPr>
        <p:spPr>
          <a:xfrm>
            <a:off x="806205" y="5587911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A6699C-E88C-4407-BBD6-8DD203C08DF6}"/>
              </a:ext>
            </a:extLst>
          </p:cNvPr>
          <p:cNvSpPr txBox="1"/>
          <p:nvPr/>
        </p:nvSpPr>
        <p:spPr>
          <a:xfrm>
            <a:off x="1240580" y="4673348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E98F93-FE29-4E62-8AB2-C4FBA31260EC}"/>
              </a:ext>
            </a:extLst>
          </p:cNvPr>
          <p:cNvSpPr txBox="1"/>
          <p:nvPr/>
        </p:nvSpPr>
        <p:spPr>
          <a:xfrm>
            <a:off x="2411476" y="4673348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>
                <a:solidFill>
                  <a:srgbClr val="C00000"/>
                </a:solidFill>
              </a:rPr>
              <a:t>4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BC2652-5AC4-4C2D-95E7-436B9716F816}"/>
              </a:ext>
            </a:extLst>
          </p:cNvPr>
          <p:cNvSpPr txBox="1"/>
          <p:nvPr/>
        </p:nvSpPr>
        <p:spPr>
          <a:xfrm>
            <a:off x="1253852" y="5575105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8422D9-BA7A-4DD5-9399-162D88FA56E1}"/>
              </a:ext>
            </a:extLst>
          </p:cNvPr>
          <p:cNvSpPr txBox="1"/>
          <p:nvPr/>
        </p:nvSpPr>
        <p:spPr>
          <a:xfrm>
            <a:off x="2397048" y="5575104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94EABE2-7A0F-4711-9D83-2EDC660FBEDB}"/>
              </a:ext>
            </a:extLst>
          </p:cNvPr>
          <p:cNvSpPr txBox="1"/>
          <p:nvPr/>
        </p:nvSpPr>
        <p:spPr>
          <a:xfrm>
            <a:off x="5492406" y="4687946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9EA8C49-A653-48B1-9D2D-10B9AE886271}"/>
              </a:ext>
            </a:extLst>
          </p:cNvPr>
          <p:cNvSpPr txBox="1"/>
          <p:nvPr/>
        </p:nvSpPr>
        <p:spPr>
          <a:xfrm>
            <a:off x="5038496" y="4687946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5F70F5-4BB6-441C-A567-6B32D0E20222}"/>
              </a:ext>
            </a:extLst>
          </p:cNvPr>
          <p:cNvSpPr txBox="1"/>
          <p:nvPr/>
        </p:nvSpPr>
        <p:spPr>
          <a:xfrm>
            <a:off x="6682554" y="5575103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BF39DA-1CB5-4553-8EF7-263E6414C0F2}"/>
              </a:ext>
            </a:extLst>
          </p:cNvPr>
          <p:cNvSpPr txBox="1"/>
          <p:nvPr/>
        </p:nvSpPr>
        <p:spPr>
          <a:xfrm>
            <a:off x="5052239" y="5587910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597077C-2B05-4888-AB1E-7B22E4BAA56F}"/>
              </a:ext>
            </a:extLst>
          </p:cNvPr>
          <p:cNvSpPr txBox="1"/>
          <p:nvPr/>
        </p:nvSpPr>
        <p:spPr>
          <a:xfrm>
            <a:off x="5492406" y="5575104"/>
            <a:ext cx="544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110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167D766-F339-4438-8DD6-F046EA838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778" y="2152337"/>
            <a:ext cx="4199273" cy="2983437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A80463-7C13-4CC2-8DF4-9FE417EFB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949" y="4472992"/>
            <a:ext cx="6904382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5000" dirty="0">
                <a:solidFill>
                  <a:srgbClr val="0070C0"/>
                </a:solidFill>
              </a:rPr>
              <a:t>Καταπληκτική δουλειά!</a:t>
            </a:r>
          </a:p>
        </p:txBody>
      </p:sp>
    </p:spTree>
    <p:extLst>
      <p:ext uri="{BB962C8B-B14F-4D97-AF65-F5344CB8AC3E}">
        <p14:creationId xmlns:p14="http://schemas.microsoft.com/office/powerpoint/2010/main" val="325200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0D2CB0-3679-464E-A7B0-57E13EA2C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17558"/>
          </a:xfrm>
        </p:spPr>
        <p:txBody>
          <a:bodyPr>
            <a:normAutofit/>
          </a:bodyPr>
          <a:lstStyle/>
          <a:p>
            <a:pPr algn="ctr"/>
            <a:r>
              <a:rPr lang="el-GR" sz="6600" dirty="0">
                <a:solidFill>
                  <a:srgbClr val="002060"/>
                </a:solidFill>
              </a:rPr>
              <a:t>Επαναληπτικές ασκήσεις  </a:t>
            </a:r>
            <a:br>
              <a:rPr lang="el-GR" sz="6600" dirty="0">
                <a:solidFill>
                  <a:srgbClr val="002060"/>
                </a:solidFill>
              </a:rPr>
            </a:br>
            <a:r>
              <a:rPr lang="el-GR" sz="6600" dirty="0">
                <a:solidFill>
                  <a:srgbClr val="002060"/>
                </a:solidFill>
              </a:rPr>
              <a:t>στο βιβλίο </a:t>
            </a:r>
            <a:r>
              <a:rPr lang="el-GR" sz="6600" b="1" dirty="0">
                <a:solidFill>
                  <a:srgbClr val="002060"/>
                </a:solidFill>
              </a:rPr>
              <a:t>Μαθηματικών</a:t>
            </a:r>
            <a:r>
              <a:rPr lang="el-GR" sz="6600" dirty="0">
                <a:solidFill>
                  <a:srgbClr val="002060"/>
                </a:solidFill>
              </a:rPr>
              <a:t>, </a:t>
            </a:r>
            <a:br>
              <a:rPr lang="el-GR" sz="6600" dirty="0">
                <a:solidFill>
                  <a:srgbClr val="002060"/>
                </a:solidFill>
              </a:rPr>
            </a:br>
            <a:r>
              <a:rPr lang="el-GR" sz="6600" dirty="0">
                <a:solidFill>
                  <a:srgbClr val="002060"/>
                </a:solidFill>
              </a:rPr>
              <a:t>Μέρος 3!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EBA915-B12F-41CE-9540-FD1A0D5874C7}"/>
              </a:ext>
            </a:extLst>
          </p:cNvPr>
          <p:cNvSpPr txBox="1"/>
          <p:nvPr/>
        </p:nvSpPr>
        <p:spPr>
          <a:xfrm>
            <a:off x="801858" y="4065563"/>
            <a:ext cx="108743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C00000"/>
                </a:solidFill>
              </a:rPr>
              <a:t>Οι σελίδες που θα δουλέψουμε: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C00000"/>
                </a:solidFill>
              </a:rPr>
              <a:t>Σελίδα 44,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C00000"/>
                </a:solidFill>
              </a:rPr>
              <a:t>Σελίδα 45, άσκηση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srgbClr val="C00000"/>
                </a:solidFill>
              </a:rPr>
              <a:t>Σελίδα 47, άσκηση 11.</a:t>
            </a:r>
          </a:p>
        </p:txBody>
      </p:sp>
    </p:spTree>
    <p:extLst>
      <p:ext uri="{BB962C8B-B14F-4D97-AF65-F5344CB8AC3E}">
        <p14:creationId xmlns:p14="http://schemas.microsoft.com/office/powerpoint/2010/main" val="370001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D469289E-9782-49AC-A89E-6DF53CD6A1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4498" y="472866"/>
            <a:ext cx="4245606" cy="5912268"/>
          </a:xfrm>
          <a:prstGeom prst="rect">
            <a:avLst/>
          </a:prstGeom>
        </p:spPr>
      </p:pic>
      <p:sp>
        <p:nvSpPr>
          <p:cNvPr id="5" name="Διάγραμμα ροής: Γραμμή σύνδεσης εκτός σελίδας 4">
            <a:extLst>
              <a:ext uri="{FF2B5EF4-FFF2-40B4-BE49-F238E27FC236}">
                <a16:creationId xmlns:a16="http://schemas.microsoft.com/office/drawing/2014/main" id="{08DC13D7-4AF3-42B2-99CA-9C89CB6E7FD4}"/>
              </a:ext>
            </a:extLst>
          </p:cNvPr>
          <p:cNvSpPr/>
          <p:nvPr/>
        </p:nvSpPr>
        <p:spPr>
          <a:xfrm rot="16200000">
            <a:off x="1632475" y="1155394"/>
            <a:ext cx="2213113" cy="4646601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FEBDE6-B9D9-41D5-965B-A62995BD2D6D}"/>
              </a:ext>
            </a:extLst>
          </p:cNvPr>
          <p:cNvSpPr txBox="1"/>
          <p:nvPr/>
        </p:nvSpPr>
        <p:spPr>
          <a:xfrm>
            <a:off x="755374" y="2690336"/>
            <a:ext cx="33130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rgbClr val="002060"/>
                </a:solidFill>
              </a:rPr>
              <a:t>Το βιβλίο Μαθηματικών:</a:t>
            </a:r>
          </a:p>
        </p:txBody>
      </p:sp>
    </p:spTree>
    <p:extLst>
      <p:ext uri="{BB962C8B-B14F-4D97-AF65-F5344CB8AC3E}">
        <p14:creationId xmlns:p14="http://schemas.microsoft.com/office/powerpoint/2010/main" val="302298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Διάγραμμα ροής: Γραμμή σύνδεσης εκτός σελίδας 4">
            <a:extLst>
              <a:ext uri="{FF2B5EF4-FFF2-40B4-BE49-F238E27FC236}">
                <a16:creationId xmlns:a16="http://schemas.microsoft.com/office/drawing/2014/main" id="{435BC905-97EF-4D3D-9EAC-5CABE7B2D914}"/>
              </a:ext>
            </a:extLst>
          </p:cNvPr>
          <p:cNvSpPr/>
          <p:nvPr/>
        </p:nvSpPr>
        <p:spPr>
          <a:xfrm rot="16200000">
            <a:off x="1632475" y="1155394"/>
            <a:ext cx="2213113" cy="4646601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178F4-63A0-4874-AAB1-8CBB8539181B}"/>
              </a:ext>
            </a:extLst>
          </p:cNvPr>
          <p:cNvSpPr txBox="1"/>
          <p:nvPr/>
        </p:nvSpPr>
        <p:spPr>
          <a:xfrm>
            <a:off x="717452" y="2574388"/>
            <a:ext cx="3221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Κάνε τη              σελίδα 44: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552629-4081-42CE-824D-FF02DBF7C0B5}"/>
              </a:ext>
            </a:extLst>
          </p:cNvPr>
          <p:cNvSpPr txBox="1"/>
          <p:nvPr/>
        </p:nvSpPr>
        <p:spPr>
          <a:xfrm>
            <a:off x="415730" y="4867422"/>
            <a:ext cx="374545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C00000"/>
                </a:solidFill>
              </a:rPr>
              <a:t>Μετά, δες την επόμενη σελίδα για τις απαντήσεις.</a:t>
            </a:r>
          </a:p>
          <a:p>
            <a:r>
              <a:rPr lang="el-GR" sz="2400" i="1" dirty="0">
                <a:solidFill>
                  <a:srgbClr val="C00000"/>
                </a:solidFill>
              </a:rPr>
              <a:t>Μην είσαι ζαβολιάρης!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AA1870B-48A1-479F-B0D2-AD5297AAD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561" y="341867"/>
            <a:ext cx="4494179" cy="611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5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FDB5E2C-C070-4F3E-B789-4B72E9673B25}"/>
              </a:ext>
            </a:extLst>
          </p:cNvPr>
          <p:cNvSpPr txBox="1"/>
          <p:nvPr/>
        </p:nvSpPr>
        <p:spPr>
          <a:xfrm>
            <a:off x="9208212" y="2589985"/>
            <a:ext cx="253321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rgbClr val="C00000"/>
                </a:solidFill>
              </a:rPr>
              <a:t>Διόρθωσε τον εαυτό σου βάζοντας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14A7DEBE-B856-4BF1-B175-B89C409EC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9487" y="2974705"/>
            <a:ext cx="623587" cy="610612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A0CDCE8E-C31B-40F8-AC27-CFC8E9BCE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26" y="537347"/>
            <a:ext cx="7632012" cy="586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0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F3557E93-9F2F-4805-98D5-8263DEB97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58" y="1262137"/>
            <a:ext cx="8415435" cy="47327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85C41C-5D25-4C6A-8FF7-B505D7680A1B}"/>
              </a:ext>
            </a:extLst>
          </p:cNvPr>
          <p:cNvSpPr txBox="1"/>
          <p:nvPr/>
        </p:nvSpPr>
        <p:spPr>
          <a:xfrm>
            <a:off x="1692139" y="3961041"/>
            <a:ext cx="73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77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1FC1F3-7D37-4BF3-BD5F-86F442514486}"/>
              </a:ext>
            </a:extLst>
          </p:cNvPr>
          <p:cNvSpPr txBox="1"/>
          <p:nvPr/>
        </p:nvSpPr>
        <p:spPr>
          <a:xfrm>
            <a:off x="1578249" y="2589983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53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B5E2C-C070-4F3E-B789-4B72E9673B25}"/>
              </a:ext>
            </a:extLst>
          </p:cNvPr>
          <p:cNvSpPr txBox="1"/>
          <p:nvPr/>
        </p:nvSpPr>
        <p:spPr>
          <a:xfrm>
            <a:off x="9208212" y="2589985"/>
            <a:ext cx="253321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rgbClr val="C00000"/>
                </a:solidFill>
              </a:rPr>
              <a:t>Διόρθωσε τον εαυτό σου βάζοντας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14A7DEBE-B856-4BF1-B175-B89C409EC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487" y="2974705"/>
            <a:ext cx="623587" cy="61061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25C0A86-64B3-4C35-961B-0D7C443B5071}"/>
              </a:ext>
            </a:extLst>
          </p:cNvPr>
          <p:cNvSpPr txBox="1"/>
          <p:nvPr/>
        </p:nvSpPr>
        <p:spPr>
          <a:xfrm>
            <a:off x="3555068" y="2589982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97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BF501D-2DF1-4DA7-944D-6A04F674578C}"/>
              </a:ext>
            </a:extLst>
          </p:cNvPr>
          <p:cNvSpPr txBox="1"/>
          <p:nvPr/>
        </p:nvSpPr>
        <p:spPr>
          <a:xfrm>
            <a:off x="7558185" y="2597771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78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8CB762-921A-45B5-ACB9-F915C74CDADB}"/>
              </a:ext>
            </a:extLst>
          </p:cNvPr>
          <p:cNvSpPr txBox="1"/>
          <p:nvPr/>
        </p:nvSpPr>
        <p:spPr>
          <a:xfrm>
            <a:off x="5684910" y="2597771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89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7B6E6D-E1E0-49EA-8A7E-116D25DD88A3}"/>
              </a:ext>
            </a:extLst>
          </p:cNvPr>
          <p:cNvSpPr txBox="1"/>
          <p:nvPr/>
        </p:nvSpPr>
        <p:spPr>
          <a:xfrm>
            <a:off x="7668403" y="4003957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27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8F8FE-C347-441F-97E5-9947786A702C}"/>
              </a:ext>
            </a:extLst>
          </p:cNvPr>
          <p:cNvSpPr txBox="1"/>
          <p:nvPr/>
        </p:nvSpPr>
        <p:spPr>
          <a:xfrm>
            <a:off x="1692140" y="5288887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72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BFAE36-FEB9-483E-BFA5-4F6DA8C21FE5}"/>
              </a:ext>
            </a:extLst>
          </p:cNvPr>
          <p:cNvSpPr txBox="1"/>
          <p:nvPr/>
        </p:nvSpPr>
        <p:spPr>
          <a:xfrm>
            <a:off x="7712117" y="5254833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62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C6EB0F-264D-4460-A66F-81D38E47A2E2}"/>
              </a:ext>
            </a:extLst>
          </p:cNvPr>
          <p:cNvSpPr txBox="1"/>
          <p:nvPr/>
        </p:nvSpPr>
        <p:spPr>
          <a:xfrm>
            <a:off x="3659190" y="3961040"/>
            <a:ext cx="73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711C40-0941-4C7D-B98B-EB8E43FEE82C}"/>
              </a:ext>
            </a:extLst>
          </p:cNvPr>
          <p:cNvSpPr txBox="1"/>
          <p:nvPr/>
        </p:nvSpPr>
        <p:spPr>
          <a:xfrm>
            <a:off x="5753261" y="3933405"/>
            <a:ext cx="73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54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0468DC-9ACB-4F4B-8A1F-E04BB32ED0D9}"/>
              </a:ext>
            </a:extLst>
          </p:cNvPr>
          <p:cNvSpPr txBox="1"/>
          <p:nvPr/>
        </p:nvSpPr>
        <p:spPr>
          <a:xfrm>
            <a:off x="3699211" y="5254832"/>
            <a:ext cx="73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92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6F2264-5B28-40F9-A794-92AE81638893}"/>
              </a:ext>
            </a:extLst>
          </p:cNvPr>
          <p:cNvSpPr txBox="1"/>
          <p:nvPr/>
        </p:nvSpPr>
        <p:spPr>
          <a:xfrm>
            <a:off x="5726305" y="5269039"/>
            <a:ext cx="73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82</a:t>
            </a:r>
          </a:p>
        </p:txBody>
      </p:sp>
    </p:spTree>
    <p:extLst>
      <p:ext uri="{BB962C8B-B14F-4D97-AF65-F5344CB8AC3E}">
        <p14:creationId xmlns:p14="http://schemas.microsoft.com/office/powerpoint/2010/main" val="126520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7275BC59-9961-4B6A-B280-94A449D96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226" y="1118636"/>
            <a:ext cx="7418769" cy="4227087"/>
          </a:xfrm>
          <a:prstGeom prst="rect">
            <a:avLst/>
          </a:prstGeom>
        </p:spPr>
      </p:pic>
      <p:sp>
        <p:nvSpPr>
          <p:cNvPr id="5" name="Διάγραμμα ροής: Γραμμή σύνδεσης εκτός σελίδας 4">
            <a:extLst>
              <a:ext uri="{FF2B5EF4-FFF2-40B4-BE49-F238E27FC236}">
                <a16:creationId xmlns:a16="http://schemas.microsoft.com/office/drawing/2014/main" id="{435BC905-97EF-4D3D-9EAC-5CABE7B2D914}"/>
              </a:ext>
            </a:extLst>
          </p:cNvPr>
          <p:cNvSpPr/>
          <p:nvPr/>
        </p:nvSpPr>
        <p:spPr>
          <a:xfrm rot="16200000">
            <a:off x="1632475" y="1155394"/>
            <a:ext cx="2213113" cy="4646601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178F4-63A0-4874-AAB1-8CBB8539181B}"/>
              </a:ext>
            </a:extLst>
          </p:cNvPr>
          <p:cNvSpPr txBox="1"/>
          <p:nvPr/>
        </p:nvSpPr>
        <p:spPr>
          <a:xfrm>
            <a:off x="415729" y="2574388"/>
            <a:ext cx="3920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Κάνε την άσκηση 7, στη  σελίδα 45: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552629-4081-42CE-824D-FF02DBF7C0B5}"/>
              </a:ext>
            </a:extLst>
          </p:cNvPr>
          <p:cNvSpPr txBox="1"/>
          <p:nvPr/>
        </p:nvSpPr>
        <p:spPr>
          <a:xfrm>
            <a:off x="415730" y="4867422"/>
            <a:ext cx="374545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C00000"/>
                </a:solidFill>
              </a:rPr>
              <a:t>Μετά, δες την επόμενη σελίδα για τις απαντήσεις.</a:t>
            </a:r>
          </a:p>
          <a:p>
            <a:r>
              <a:rPr lang="el-GR" sz="2400" i="1" dirty="0">
                <a:solidFill>
                  <a:srgbClr val="C00000"/>
                </a:solidFill>
              </a:rPr>
              <a:t>Μην είσαι ζαβολιάρης!</a:t>
            </a:r>
          </a:p>
        </p:txBody>
      </p:sp>
    </p:spTree>
    <p:extLst>
      <p:ext uri="{BB962C8B-B14F-4D97-AF65-F5344CB8AC3E}">
        <p14:creationId xmlns:p14="http://schemas.microsoft.com/office/powerpoint/2010/main" val="334880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8CD755A2-A9BC-4814-ADB4-263FFAA3E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2" y="863080"/>
            <a:ext cx="8032841" cy="47780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85C41C-5D25-4C6A-8FF7-B505D7680A1B}"/>
              </a:ext>
            </a:extLst>
          </p:cNvPr>
          <p:cNvSpPr txBox="1"/>
          <p:nvPr/>
        </p:nvSpPr>
        <p:spPr>
          <a:xfrm>
            <a:off x="4664150" y="3241880"/>
            <a:ext cx="739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54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1FC1F3-7D37-4BF3-BD5F-86F442514486}"/>
              </a:ext>
            </a:extLst>
          </p:cNvPr>
          <p:cNvSpPr txBox="1"/>
          <p:nvPr/>
        </p:nvSpPr>
        <p:spPr>
          <a:xfrm>
            <a:off x="4594477" y="2082810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58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DB5E2C-C070-4F3E-B789-4B72E9673B25}"/>
              </a:ext>
            </a:extLst>
          </p:cNvPr>
          <p:cNvSpPr txBox="1"/>
          <p:nvPr/>
        </p:nvSpPr>
        <p:spPr>
          <a:xfrm>
            <a:off x="9208212" y="2589985"/>
            <a:ext cx="253321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rgbClr val="C00000"/>
                </a:solidFill>
              </a:rPr>
              <a:t>Διόρθωσε τον εαυτό σου βάζοντας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14A7DEBE-B856-4BF1-B175-B89C409EC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487" y="2974705"/>
            <a:ext cx="623587" cy="61061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25C0A86-64B3-4C35-961B-0D7C443B5071}"/>
              </a:ext>
            </a:extLst>
          </p:cNvPr>
          <p:cNvSpPr txBox="1"/>
          <p:nvPr/>
        </p:nvSpPr>
        <p:spPr>
          <a:xfrm>
            <a:off x="5884848" y="2051059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38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BF501D-2DF1-4DA7-944D-6A04F674578C}"/>
              </a:ext>
            </a:extLst>
          </p:cNvPr>
          <p:cNvSpPr txBox="1"/>
          <p:nvPr/>
        </p:nvSpPr>
        <p:spPr>
          <a:xfrm>
            <a:off x="5804612" y="4632046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64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8CB762-921A-45B5-ACB9-F915C74CDADB}"/>
              </a:ext>
            </a:extLst>
          </p:cNvPr>
          <p:cNvSpPr txBox="1"/>
          <p:nvPr/>
        </p:nvSpPr>
        <p:spPr>
          <a:xfrm>
            <a:off x="5863308" y="3332658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76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28F8FE-C347-441F-97E5-9947786A702C}"/>
              </a:ext>
            </a:extLst>
          </p:cNvPr>
          <p:cNvSpPr txBox="1"/>
          <p:nvPr/>
        </p:nvSpPr>
        <p:spPr>
          <a:xfrm>
            <a:off x="4524822" y="4693337"/>
            <a:ext cx="739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 75</a:t>
            </a:r>
          </a:p>
        </p:txBody>
      </p:sp>
    </p:spTree>
    <p:extLst>
      <p:ext uri="{BB962C8B-B14F-4D97-AF65-F5344CB8AC3E}">
        <p14:creationId xmlns:p14="http://schemas.microsoft.com/office/powerpoint/2010/main" val="325275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Διάγραμμα ροής: Γραμμή σύνδεσης εκτός σελίδας 4">
            <a:extLst>
              <a:ext uri="{FF2B5EF4-FFF2-40B4-BE49-F238E27FC236}">
                <a16:creationId xmlns:a16="http://schemas.microsoft.com/office/drawing/2014/main" id="{435BC905-97EF-4D3D-9EAC-5CABE7B2D914}"/>
              </a:ext>
            </a:extLst>
          </p:cNvPr>
          <p:cNvSpPr/>
          <p:nvPr/>
        </p:nvSpPr>
        <p:spPr>
          <a:xfrm rot="16200000">
            <a:off x="1632475" y="1155394"/>
            <a:ext cx="2213113" cy="4646601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178F4-63A0-4874-AAB1-8CBB8539181B}"/>
              </a:ext>
            </a:extLst>
          </p:cNvPr>
          <p:cNvSpPr txBox="1"/>
          <p:nvPr/>
        </p:nvSpPr>
        <p:spPr>
          <a:xfrm>
            <a:off x="717452" y="2574388"/>
            <a:ext cx="32215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Κάνε την άσκηση 11, στη σελίδα 47: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552629-4081-42CE-824D-FF02DBF7C0B5}"/>
              </a:ext>
            </a:extLst>
          </p:cNvPr>
          <p:cNvSpPr txBox="1"/>
          <p:nvPr/>
        </p:nvSpPr>
        <p:spPr>
          <a:xfrm>
            <a:off x="415730" y="4867422"/>
            <a:ext cx="374545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C00000"/>
                </a:solidFill>
              </a:rPr>
              <a:t>Μετά, δες την επόμενη σελίδα για τις απαντήσεις.</a:t>
            </a:r>
          </a:p>
          <a:p>
            <a:r>
              <a:rPr lang="el-GR" sz="2400" i="1" dirty="0">
                <a:solidFill>
                  <a:srgbClr val="C00000"/>
                </a:solidFill>
              </a:rPr>
              <a:t>Μην είσαι ζαβολιάρης!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E270FEE2-58E5-415E-A6BC-1EED9FD80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941" y="658292"/>
            <a:ext cx="6901635" cy="55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454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192</Words>
  <Application>Microsoft Office PowerPoint</Application>
  <PresentationFormat>Ευρεία οθόνη</PresentationFormat>
  <Paragraphs>66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Θέμα του Office</vt:lpstr>
      <vt:lpstr>Ενότητα 7</vt:lpstr>
      <vt:lpstr>Επαναληπτικές ασκήσεις   στο βιβλίο Μαθηματικών,  Μέρος 3!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Chris</dc:creator>
  <cp:lastModifiedBy>Chris</cp:lastModifiedBy>
  <cp:revision>81</cp:revision>
  <dcterms:created xsi:type="dcterms:W3CDTF">2020-05-13T12:40:52Z</dcterms:created>
  <dcterms:modified xsi:type="dcterms:W3CDTF">2020-05-20T09:27:18Z</dcterms:modified>
</cp:coreProperties>
</file>