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65" r:id="rId5"/>
    <p:sldId id="267" r:id="rId6"/>
    <p:sldId id="302" r:id="rId7"/>
    <p:sldId id="306" r:id="rId8"/>
    <p:sldId id="307" r:id="rId9"/>
    <p:sldId id="308" r:id="rId10"/>
    <p:sldId id="304" r:id="rId11"/>
    <p:sldId id="310" r:id="rId12"/>
    <p:sldId id="311" r:id="rId13"/>
    <p:sldId id="29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D3B0B-F782-42CB-8AF3-A40D936F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C75287-BF22-4A83-AD0B-3DACF646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6A4A55-992B-49A5-B8C6-C68D9E8C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0D9BA1-F59B-4CE2-ABCB-C7C0FB47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CD6F3A-1DCC-412B-B647-8486DBB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D7D40-4D5B-4D97-891E-D98912D9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EC7AAF-0D5A-4593-85DB-76D6C3F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5B5958-A1D9-4EB2-9A69-1A0F523D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836624-B2EA-451F-A5DA-6603B3A4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20D4A-6330-4859-A459-7DD90F3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4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D8B3CF-90E1-4EE1-BAF4-47E6261A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105F9C-85BD-47B3-BDD8-7DA30C7F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2C21F3-8B7A-4F0E-BB13-4C340585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C1ADCA-38E9-4840-A75F-D5B0DC18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22394D-A8F2-4132-B9E0-A4479BF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1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5C6D9-A9B6-4562-958F-B970A4B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ABB81-446D-4EB4-BA7C-638A719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A1F5FB-F215-4EF1-9A59-53B3483A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0DE12A-E227-48B6-B0B2-9CBC4381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49D57D-0D16-4EF7-BFCA-9062FE67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2EA3A-ED1B-4494-A917-38765B14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E998A1-E052-420B-AFFF-A7EFB0C3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9F65C4-40AA-4214-B791-8810317D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CC4260-EA94-4135-9561-ADD141D7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E4A32C-69FA-4869-840B-742D3210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7FB18-ADCE-490D-899C-245FDD97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8CAC7A-179C-4B27-8B2B-354DB471C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8149EB-6B5F-479D-B999-8ECDAF98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A41789-A24F-4050-8333-77853C25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BA5A9A-5687-41C9-8F66-2F18E09B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2A968-B9C5-4578-ADC3-839579E7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70254-F392-48B8-83E4-2B701D5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EC0B1-E1D3-4ACD-84A3-661D5C8A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4FBD57-82EB-4E29-890F-D2C89B24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849AD2-6B7B-4248-B7A9-469BA9B8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1E5406-62FD-4CC0-9FAE-C28B2CA3B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C136DA-05E8-4447-B11B-F804BBE2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416F42-75F9-4B1D-99D6-472A884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FBC0252-C80B-4AD9-83BA-4E58DB4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7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465B4-0295-463C-8444-A46C61B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7E65F1-015D-4BFC-ACCF-64C1FF6D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F2D615-3329-4436-88C2-74FEB98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ABBECE-4730-4F20-9528-0D8CE012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8F0FD06-3879-403A-BEFB-6F3DAB44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367E79C-FD94-4254-8AEE-74D51C58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EC3BB4-5A84-4E79-8A6A-8AA6A3C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73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E35BA-7ACA-4690-AF73-0D5DDF4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AC9E2-F813-4566-8F27-CCDE4821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5BA83B-478D-4B6D-891C-0A268762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54D6A-2A4E-4EC2-A534-6E94F23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AC279-D0BF-4024-8780-F3F3178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ADA800-CC6E-4B23-BCC5-DDC46AA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4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A33F5-5D36-475E-94C9-F9CA6F90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8FB700-EB19-410B-94F8-A311CA5FD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B4CF-8D1C-4507-9095-F570634C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2CF9AC-CCBC-4FAB-878D-AF4E44A4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9A384-52BC-4176-B5FF-EF2E36A4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80F898-735D-4F61-8758-17A6D13D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AAA06C-E731-4CA0-B71B-8007879A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7D1F2-F0C0-4580-ADF2-2BFA06FB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508E7-4D8C-4DAE-BE4D-E27852F9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49EC-0D8E-4978-B8D4-2BD4B12797A8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0A0414-5BDC-40DD-B8CE-6F012B5A9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4C9D8B-3C32-4201-95D4-B1007D24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D0D0EC5-B0A2-4851-B1A9-8FEF1CF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" y="2155354"/>
            <a:ext cx="6093218" cy="45398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73B84A-284A-44F2-9910-643BE6386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961554"/>
            <a:ext cx="9144000" cy="2387600"/>
          </a:xfrm>
        </p:spPr>
        <p:txBody>
          <a:bodyPr>
            <a:normAutofit/>
          </a:bodyPr>
          <a:lstStyle/>
          <a:p>
            <a:r>
              <a:rPr lang="el-GR" sz="9000" b="1" dirty="0">
                <a:solidFill>
                  <a:srgbClr val="0070C0"/>
                </a:solidFill>
              </a:rPr>
              <a:t>Ενότητα 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158D24-5611-4EC8-B82B-5212E1708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328" y="3598850"/>
            <a:ext cx="9144000" cy="165576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B050"/>
                </a:solidFill>
              </a:rPr>
              <a:t>Πρόσθεση και Αφαίρεση                                     μέχρι το 100</a:t>
            </a:r>
            <a:r>
              <a:rPr lang="en-US" sz="4000" b="1" dirty="0">
                <a:solidFill>
                  <a:srgbClr val="00B050"/>
                </a:solidFill>
              </a:rPr>
              <a:t> (6)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FAD38-8C3A-4642-B4D7-F77DA9EA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" y="113034"/>
            <a:ext cx="12093050" cy="2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Τέλος, κάνε τη σελίδα 46.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F9749E-273F-4819-86D1-E8C52E5E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393" y="197187"/>
            <a:ext cx="4489712" cy="64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C1BF9F-9DC9-4043-AEB8-E69AB11C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327" y="339553"/>
            <a:ext cx="9014041" cy="6178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6B71A-D9D2-4165-8545-91EAC22D91A1}"/>
              </a:ext>
            </a:extLst>
          </p:cNvPr>
          <p:cNvSpPr txBox="1"/>
          <p:nvPr/>
        </p:nvSpPr>
        <p:spPr>
          <a:xfrm>
            <a:off x="9622301" y="5318117"/>
            <a:ext cx="23999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C00000"/>
                </a:solidFill>
                <a:sym typeface="Wingdings" panose="05000000000000000000" pitchFamily="2" charset="2"/>
              </a:rPr>
              <a:t>             </a:t>
            </a:r>
          </a:p>
          <a:p>
            <a:r>
              <a:rPr lang="el-GR" sz="2400" i="1" dirty="0">
                <a:solidFill>
                  <a:srgbClr val="C00000"/>
                </a:solidFill>
                <a:sym typeface="Wingdings" panose="05000000000000000000" pitchFamily="2" charset="2"/>
              </a:rPr>
              <a:t>Η συνέχεια στην επόμενη σελίδα</a:t>
            </a:r>
            <a:endParaRPr lang="el-GR" sz="2400" i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98DED-E17B-4D5D-876D-D0DB94C1410F}"/>
              </a:ext>
            </a:extLst>
          </p:cNvPr>
          <p:cNvSpPr txBox="1"/>
          <p:nvPr/>
        </p:nvSpPr>
        <p:spPr>
          <a:xfrm>
            <a:off x="3460652" y="2146649"/>
            <a:ext cx="503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52+36=88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E2D50-98DA-4D23-9844-641D253DEDA7}"/>
              </a:ext>
            </a:extLst>
          </p:cNvPr>
          <p:cNvSpPr txBox="1"/>
          <p:nvPr/>
        </p:nvSpPr>
        <p:spPr>
          <a:xfrm>
            <a:off x="3460652" y="5161518"/>
            <a:ext cx="503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57-12=45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08610-30F6-4258-92A1-4AD625CF696F}"/>
              </a:ext>
            </a:extLst>
          </p:cNvPr>
          <p:cNvSpPr txBox="1"/>
          <p:nvPr/>
        </p:nvSpPr>
        <p:spPr>
          <a:xfrm>
            <a:off x="1941722" y="2691703"/>
            <a:ext cx="583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Το πιάνο έχει συνολικά 88 πλήκτρα.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D38EF-C964-4805-9919-C344E2C02143}"/>
              </a:ext>
            </a:extLst>
          </p:cNvPr>
          <p:cNvSpPr txBox="1"/>
          <p:nvPr/>
        </p:nvSpPr>
        <p:spPr>
          <a:xfrm>
            <a:off x="1941721" y="5706572"/>
            <a:ext cx="583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Θα του μείνουν 45 ευρώ.</a:t>
            </a: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032D78EC-19CA-44A0-B8BF-7010C3236880}"/>
              </a:ext>
            </a:extLst>
          </p:cNvPr>
          <p:cNvCxnSpPr/>
          <p:nvPr/>
        </p:nvCxnSpPr>
        <p:spPr>
          <a:xfrm>
            <a:off x="2994991" y="1020417"/>
            <a:ext cx="27962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79C8EB8-DB96-47BE-AC35-9710E494D0F4}"/>
              </a:ext>
            </a:extLst>
          </p:cNvPr>
          <p:cNvCxnSpPr/>
          <p:nvPr/>
        </p:nvCxnSpPr>
        <p:spPr>
          <a:xfrm flipH="1">
            <a:off x="5473148" y="4015409"/>
            <a:ext cx="4903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BEF1ABB-2B11-4426-8367-4800BD0F8882}"/>
              </a:ext>
            </a:extLst>
          </p:cNvPr>
          <p:cNvCxnSpPr>
            <a:cxnSpLocks/>
          </p:cNvCxnSpPr>
          <p:nvPr/>
        </p:nvCxnSpPr>
        <p:spPr>
          <a:xfrm>
            <a:off x="6533322" y="4399723"/>
            <a:ext cx="16697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7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E13674A-5471-42F6-B92B-43B5AFDBC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8" y="621104"/>
            <a:ext cx="8900301" cy="6024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343D8-AA87-45EE-83F5-5BD743BF541C}"/>
              </a:ext>
            </a:extLst>
          </p:cNvPr>
          <p:cNvSpPr txBox="1"/>
          <p:nvPr/>
        </p:nvSpPr>
        <p:spPr>
          <a:xfrm>
            <a:off x="9164779" y="53331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46768A1-0B9A-457F-B932-814B6C2D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878" y="5717905"/>
            <a:ext cx="623587" cy="610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B1C3A-862B-4537-BE84-0E9B01DC4A47}"/>
              </a:ext>
            </a:extLst>
          </p:cNvPr>
          <p:cNvSpPr txBox="1"/>
          <p:nvPr/>
        </p:nvSpPr>
        <p:spPr>
          <a:xfrm>
            <a:off x="1968227" y="2853225"/>
            <a:ext cx="736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Στο ξενοδοχείο έφτασαν συνολικά 58 τουρίστες.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9C652-B9F4-4392-84E3-023E7420DF0A}"/>
              </a:ext>
            </a:extLst>
          </p:cNvPr>
          <p:cNvSpPr txBox="1"/>
          <p:nvPr/>
        </p:nvSpPr>
        <p:spPr>
          <a:xfrm>
            <a:off x="1968227" y="5841016"/>
            <a:ext cx="583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Κάθε παιδί πήρε 6 ευρώ.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18D1E-BA7F-4DCC-965E-B55705654C68}"/>
              </a:ext>
            </a:extLst>
          </p:cNvPr>
          <p:cNvSpPr txBox="1"/>
          <p:nvPr/>
        </p:nvSpPr>
        <p:spPr>
          <a:xfrm>
            <a:off x="5462871" y="2239948"/>
            <a:ext cx="20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22+36=58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5309D-AA0D-4F82-9A2C-E56CA55ACA5F}"/>
              </a:ext>
            </a:extLst>
          </p:cNvPr>
          <p:cNvSpPr txBox="1"/>
          <p:nvPr/>
        </p:nvSpPr>
        <p:spPr>
          <a:xfrm>
            <a:off x="3458619" y="2260190"/>
            <a:ext cx="20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22+14=36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4FE6D-4A39-43A0-A232-D815878D357F}"/>
              </a:ext>
            </a:extLst>
          </p:cNvPr>
          <p:cNvSpPr txBox="1"/>
          <p:nvPr/>
        </p:nvSpPr>
        <p:spPr>
          <a:xfrm>
            <a:off x="5462871" y="5071575"/>
            <a:ext cx="20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36-24=12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19289-3CCF-49C9-813C-5F302FE785F9}"/>
              </a:ext>
            </a:extLst>
          </p:cNvPr>
          <p:cNvSpPr txBox="1"/>
          <p:nvPr/>
        </p:nvSpPr>
        <p:spPr>
          <a:xfrm>
            <a:off x="7327077" y="5088597"/>
            <a:ext cx="13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12÷2=6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038251D-B038-43FE-BA08-0EC46A89932A}"/>
              </a:ext>
            </a:extLst>
          </p:cNvPr>
          <p:cNvSpPr/>
          <p:nvPr/>
        </p:nvSpPr>
        <p:spPr>
          <a:xfrm>
            <a:off x="1550504" y="119270"/>
            <a:ext cx="56586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Τα επόμενα προβλήματα χρειάζονται δύο μαθηματικές προτάσεις για να λυθούν!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83B6E1F-CCA4-426D-8DEB-1AD8CF193D15}"/>
              </a:ext>
            </a:extLst>
          </p:cNvPr>
          <p:cNvCxnSpPr/>
          <p:nvPr/>
        </p:nvCxnSpPr>
        <p:spPr>
          <a:xfrm>
            <a:off x="3114261" y="1457739"/>
            <a:ext cx="15505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870308A6-2851-4D30-8ECF-634BE17B4F9B}"/>
              </a:ext>
            </a:extLst>
          </p:cNvPr>
          <p:cNvCxnSpPr/>
          <p:nvPr/>
        </p:nvCxnSpPr>
        <p:spPr>
          <a:xfrm>
            <a:off x="6559826" y="1457739"/>
            <a:ext cx="14842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F997FDD8-B9F1-46C8-B37A-8C74BEF60717}"/>
              </a:ext>
            </a:extLst>
          </p:cNvPr>
          <p:cNvCxnSpPr/>
          <p:nvPr/>
        </p:nvCxnSpPr>
        <p:spPr>
          <a:xfrm>
            <a:off x="940904" y="1775791"/>
            <a:ext cx="15107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50CF200A-9BBD-4D0F-9E3F-B5DECCF2736F}"/>
              </a:ext>
            </a:extLst>
          </p:cNvPr>
          <p:cNvCxnSpPr/>
          <p:nvPr/>
        </p:nvCxnSpPr>
        <p:spPr>
          <a:xfrm>
            <a:off x="3458619" y="1775791"/>
            <a:ext cx="12061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6A758213-00CA-4703-9076-231AF8CAEBD9}"/>
              </a:ext>
            </a:extLst>
          </p:cNvPr>
          <p:cNvCxnSpPr/>
          <p:nvPr/>
        </p:nvCxnSpPr>
        <p:spPr>
          <a:xfrm>
            <a:off x="6096000" y="4081670"/>
            <a:ext cx="14842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A2C03E14-75C1-48E6-A082-1367BD1B18C4}"/>
              </a:ext>
            </a:extLst>
          </p:cNvPr>
          <p:cNvCxnSpPr/>
          <p:nvPr/>
        </p:nvCxnSpPr>
        <p:spPr>
          <a:xfrm>
            <a:off x="4479235" y="4505739"/>
            <a:ext cx="16167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55F8E989-3BE2-42C6-8458-8CCC0FA9D030}"/>
              </a:ext>
            </a:extLst>
          </p:cNvPr>
          <p:cNvCxnSpPr>
            <a:cxnSpLocks/>
          </p:cNvCxnSpPr>
          <p:nvPr/>
        </p:nvCxnSpPr>
        <p:spPr>
          <a:xfrm>
            <a:off x="6281530" y="4452730"/>
            <a:ext cx="2517913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4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D2CB0-3679-464E-A7B0-57E13EA2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7558"/>
          </a:xfrm>
        </p:spPr>
        <p:txBody>
          <a:bodyPr>
            <a:normAutofit/>
          </a:bodyPr>
          <a:lstStyle/>
          <a:p>
            <a:pPr algn="ctr"/>
            <a:r>
              <a:rPr lang="el-GR" sz="6600" dirty="0">
                <a:solidFill>
                  <a:srgbClr val="002060"/>
                </a:solidFill>
              </a:rPr>
              <a:t>Εξάσκηση στο βιβλίο </a:t>
            </a:r>
            <a:r>
              <a:rPr lang="el-GR" sz="6600" b="1" dirty="0">
                <a:solidFill>
                  <a:srgbClr val="002060"/>
                </a:solidFill>
              </a:rPr>
              <a:t>Μαθηματικών</a:t>
            </a:r>
            <a:r>
              <a:rPr lang="el-GR" sz="6600" dirty="0">
                <a:solidFill>
                  <a:srgbClr val="002060"/>
                </a:solidFill>
              </a:rPr>
              <a:t>, Μέρος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BA915-B12F-41CE-9540-FD1A0D5874C7}"/>
              </a:ext>
            </a:extLst>
          </p:cNvPr>
          <p:cNvSpPr txBox="1"/>
          <p:nvPr/>
        </p:nvSpPr>
        <p:spPr>
          <a:xfrm>
            <a:off x="801858" y="4065563"/>
            <a:ext cx="10874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Οι σελίδες που θα δουλέψουμε: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</a:t>
            </a:r>
            <a:r>
              <a:rPr lang="en-US" sz="2800" dirty="0">
                <a:solidFill>
                  <a:srgbClr val="C00000"/>
                </a:solidFill>
              </a:rPr>
              <a:t>23</a:t>
            </a:r>
            <a:endParaRPr lang="el-GR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</a:t>
            </a:r>
            <a:r>
              <a:rPr lang="en-US" sz="2800" dirty="0">
                <a:solidFill>
                  <a:srgbClr val="C00000"/>
                </a:solidFill>
              </a:rPr>
              <a:t>31</a:t>
            </a:r>
            <a:r>
              <a:rPr lang="el-GR" sz="2800" dirty="0">
                <a:solidFill>
                  <a:srgbClr val="C00000"/>
                </a:solidFill>
              </a:rPr>
              <a:t>, άσκηση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32, άσκηση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Σελίδα 46.</a:t>
            </a:r>
          </a:p>
        </p:txBody>
      </p:sp>
    </p:spTree>
    <p:extLst>
      <p:ext uri="{BB962C8B-B14F-4D97-AF65-F5344CB8AC3E}">
        <p14:creationId xmlns:p14="http://schemas.microsoft.com/office/powerpoint/2010/main" val="37000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469289E-9782-49AC-A89E-6DF53CD6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498" y="472866"/>
            <a:ext cx="4245606" cy="5912268"/>
          </a:xfrm>
          <a:prstGeom prst="rect">
            <a:avLst/>
          </a:prstGeom>
        </p:spPr>
      </p:pic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08DC13D7-4AF3-42B2-99CA-9C89CB6E7FD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EBDE6-B9D9-41D5-965B-A62995BD2D6D}"/>
              </a:ext>
            </a:extLst>
          </p:cNvPr>
          <p:cNvSpPr txBox="1"/>
          <p:nvPr/>
        </p:nvSpPr>
        <p:spPr>
          <a:xfrm>
            <a:off x="755374" y="2690336"/>
            <a:ext cx="3313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solidFill>
                  <a:srgbClr val="002060"/>
                </a:solidFill>
              </a:rPr>
              <a:t>Το βιβλίο Μαθηματικών:</a:t>
            </a:r>
          </a:p>
        </p:txBody>
      </p:sp>
    </p:spTree>
    <p:extLst>
      <p:ext uri="{BB962C8B-B14F-4D97-AF65-F5344CB8AC3E}">
        <p14:creationId xmlns:p14="http://schemas.microsoft.com/office/powerpoint/2010/main" val="30229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2 σελίδα 23: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C6092E-6881-4094-8EC0-EADEC583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131"/>
            <a:ext cx="4570590" cy="63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DE8CA7-AA94-453E-BDC0-8DB711C8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18" y="977493"/>
            <a:ext cx="8218375" cy="5215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28E58-334E-48C6-907C-1CFA05873DDD}"/>
              </a:ext>
            </a:extLst>
          </p:cNvPr>
          <p:cNvSpPr txBox="1"/>
          <p:nvPr/>
        </p:nvSpPr>
        <p:spPr>
          <a:xfrm>
            <a:off x="2190421" y="2642989"/>
            <a:ext cx="532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40 + 20 + 1 + 5 = 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5C41C-5D25-4C6A-8FF7-B505D7680A1B}"/>
              </a:ext>
            </a:extLst>
          </p:cNvPr>
          <p:cNvSpPr txBox="1"/>
          <p:nvPr/>
        </p:nvSpPr>
        <p:spPr>
          <a:xfrm>
            <a:off x="2122753" y="4019235"/>
            <a:ext cx="474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30 + 40 + 2 + 7 = 79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C1F3-7D37-4BF3-BD5F-86F442514486}"/>
              </a:ext>
            </a:extLst>
          </p:cNvPr>
          <p:cNvSpPr txBox="1"/>
          <p:nvPr/>
        </p:nvSpPr>
        <p:spPr>
          <a:xfrm>
            <a:off x="2088217" y="1225466"/>
            <a:ext cx="554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70 + 10 + 6 + 3 = 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F4412-E2C2-4EE8-84DB-EEFF075FCD09}"/>
              </a:ext>
            </a:extLst>
          </p:cNvPr>
          <p:cNvSpPr txBox="1"/>
          <p:nvPr/>
        </p:nvSpPr>
        <p:spPr>
          <a:xfrm>
            <a:off x="2190421" y="5395481"/>
            <a:ext cx="467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20 + 50 + 4 + 1 = 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5E2C-C070-4F3E-B789-4B72E9673B25}"/>
              </a:ext>
            </a:extLst>
          </p:cNvPr>
          <p:cNvSpPr txBox="1"/>
          <p:nvPr/>
        </p:nvSpPr>
        <p:spPr>
          <a:xfrm>
            <a:off x="9208212" y="25899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4A7DEBE-B856-4BF1-B175-B89C409E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87" y="2974705"/>
            <a:ext cx="623587" cy="610612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7FE4972A-DA18-4397-9D88-2B9414220197}"/>
              </a:ext>
            </a:extLst>
          </p:cNvPr>
          <p:cNvSpPr/>
          <p:nvPr/>
        </p:nvSpPr>
        <p:spPr>
          <a:xfrm>
            <a:off x="2190421" y="1225466"/>
            <a:ext cx="1357997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EC0EC4F5-7F67-430B-ADBF-2191345BDE75}"/>
              </a:ext>
            </a:extLst>
          </p:cNvPr>
          <p:cNvSpPr/>
          <p:nvPr/>
        </p:nvSpPr>
        <p:spPr>
          <a:xfrm>
            <a:off x="2190421" y="2622350"/>
            <a:ext cx="1357997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34383C8E-0FC8-4B51-A332-7DBE7585EF9E}"/>
              </a:ext>
            </a:extLst>
          </p:cNvPr>
          <p:cNvSpPr/>
          <p:nvPr/>
        </p:nvSpPr>
        <p:spPr>
          <a:xfrm>
            <a:off x="2122753" y="3974537"/>
            <a:ext cx="1357997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8639FDBD-630B-4BCB-BE6E-465DE25EA0B9}"/>
              </a:ext>
            </a:extLst>
          </p:cNvPr>
          <p:cNvSpPr/>
          <p:nvPr/>
        </p:nvSpPr>
        <p:spPr>
          <a:xfrm>
            <a:off x="2190421" y="5421995"/>
            <a:ext cx="1357997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85C523CE-4590-4731-B3B5-588B3979AE8C}"/>
              </a:ext>
            </a:extLst>
          </p:cNvPr>
          <p:cNvSpPr/>
          <p:nvPr/>
        </p:nvSpPr>
        <p:spPr>
          <a:xfrm>
            <a:off x="3780430" y="1198952"/>
            <a:ext cx="94169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D95472A7-E887-4771-A7E7-E19383880529}"/>
              </a:ext>
            </a:extLst>
          </p:cNvPr>
          <p:cNvSpPr/>
          <p:nvPr/>
        </p:nvSpPr>
        <p:spPr>
          <a:xfrm>
            <a:off x="3779559" y="2627486"/>
            <a:ext cx="94169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3C118A04-50EC-4D12-81AB-86B3771378E5}"/>
              </a:ext>
            </a:extLst>
          </p:cNvPr>
          <p:cNvSpPr/>
          <p:nvPr/>
        </p:nvSpPr>
        <p:spPr>
          <a:xfrm>
            <a:off x="3779559" y="4029506"/>
            <a:ext cx="94169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28EF4C62-02B3-4923-BCE4-9E478C4BED59}"/>
              </a:ext>
            </a:extLst>
          </p:cNvPr>
          <p:cNvSpPr/>
          <p:nvPr/>
        </p:nvSpPr>
        <p:spPr>
          <a:xfrm>
            <a:off x="3794078" y="5387527"/>
            <a:ext cx="94169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10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415729" y="2574388"/>
            <a:ext cx="392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1 σελίδα 31: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6498F0-8815-46FB-A850-972233A5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46" y="622348"/>
            <a:ext cx="6662024" cy="56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9D5C1C3-51F6-4966-9F71-00777D42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05" y="488226"/>
            <a:ext cx="7621670" cy="588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5C41C-5D25-4C6A-8FF7-B505D7680A1B}"/>
              </a:ext>
            </a:extLst>
          </p:cNvPr>
          <p:cNvSpPr txBox="1"/>
          <p:nvPr/>
        </p:nvSpPr>
        <p:spPr>
          <a:xfrm>
            <a:off x="2578404" y="4172559"/>
            <a:ext cx="7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C1F3-7D37-4BF3-BD5F-86F442514486}"/>
              </a:ext>
            </a:extLst>
          </p:cNvPr>
          <p:cNvSpPr txBox="1"/>
          <p:nvPr/>
        </p:nvSpPr>
        <p:spPr>
          <a:xfrm>
            <a:off x="1216021" y="2005210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5E2C-C070-4F3E-B789-4B72E9673B25}"/>
              </a:ext>
            </a:extLst>
          </p:cNvPr>
          <p:cNvSpPr txBox="1"/>
          <p:nvPr/>
        </p:nvSpPr>
        <p:spPr>
          <a:xfrm>
            <a:off x="9208212" y="25899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4A7DEBE-B856-4BF1-B175-B89C409E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87" y="2974705"/>
            <a:ext cx="623587" cy="610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C0A86-64B3-4C35-961B-0D7C443B5071}"/>
              </a:ext>
            </a:extLst>
          </p:cNvPr>
          <p:cNvSpPr txBox="1"/>
          <p:nvPr/>
        </p:nvSpPr>
        <p:spPr>
          <a:xfrm>
            <a:off x="3126882" y="1951838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74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BF501D-2DF1-4DA7-944D-6A04F674578C}"/>
              </a:ext>
            </a:extLst>
          </p:cNvPr>
          <p:cNvSpPr txBox="1"/>
          <p:nvPr/>
        </p:nvSpPr>
        <p:spPr>
          <a:xfrm>
            <a:off x="6891833" y="2589984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8CB762-921A-45B5-ACB9-F915C74CDADB}"/>
              </a:ext>
            </a:extLst>
          </p:cNvPr>
          <p:cNvSpPr txBox="1"/>
          <p:nvPr/>
        </p:nvSpPr>
        <p:spPr>
          <a:xfrm>
            <a:off x="5033845" y="2589985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7B6E6D-E1E0-49EA-8A7E-116D25DD88A3}"/>
              </a:ext>
            </a:extLst>
          </p:cNvPr>
          <p:cNvSpPr txBox="1"/>
          <p:nvPr/>
        </p:nvSpPr>
        <p:spPr>
          <a:xfrm>
            <a:off x="6317904" y="4128546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8F8FE-C347-441F-97E5-9947786A702C}"/>
              </a:ext>
            </a:extLst>
          </p:cNvPr>
          <p:cNvSpPr txBox="1"/>
          <p:nvPr/>
        </p:nvSpPr>
        <p:spPr>
          <a:xfrm>
            <a:off x="2576060" y="5410145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FAE36-FEB9-483E-BFA5-4F6DA8C21FE5}"/>
              </a:ext>
            </a:extLst>
          </p:cNvPr>
          <p:cNvSpPr txBox="1"/>
          <p:nvPr/>
        </p:nvSpPr>
        <p:spPr>
          <a:xfrm>
            <a:off x="7054949" y="5410145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325275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3 σελίδα 32: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004A781-06FB-4F06-B37F-643F2A9A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18" y="1153551"/>
            <a:ext cx="6232630" cy="50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1F24AA3-8351-4374-AB60-57E808C3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2" y="688964"/>
            <a:ext cx="7899651" cy="5792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5C41C-5D25-4C6A-8FF7-B505D7680A1B}"/>
              </a:ext>
            </a:extLst>
          </p:cNvPr>
          <p:cNvSpPr txBox="1"/>
          <p:nvPr/>
        </p:nvSpPr>
        <p:spPr>
          <a:xfrm>
            <a:off x="1585048" y="4993586"/>
            <a:ext cx="99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3   5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C1F3-7D37-4BF3-BD5F-86F442514486}"/>
              </a:ext>
            </a:extLst>
          </p:cNvPr>
          <p:cNvSpPr txBox="1"/>
          <p:nvPr/>
        </p:nvSpPr>
        <p:spPr>
          <a:xfrm>
            <a:off x="1455172" y="1836397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5E2C-C070-4F3E-B789-4B72E9673B25}"/>
              </a:ext>
            </a:extLst>
          </p:cNvPr>
          <p:cNvSpPr txBox="1"/>
          <p:nvPr/>
        </p:nvSpPr>
        <p:spPr>
          <a:xfrm>
            <a:off x="9208212" y="2589985"/>
            <a:ext cx="25332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4A7DEBE-B856-4BF1-B175-B89C409E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87" y="2974705"/>
            <a:ext cx="623587" cy="610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C0A86-64B3-4C35-961B-0D7C443B5071}"/>
              </a:ext>
            </a:extLst>
          </p:cNvPr>
          <p:cNvSpPr txBox="1"/>
          <p:nvPr/>
        </p:nvSpPr>
        <p:spPr>
          <a:xfrm>
            <a:off x="4664150" y="1942468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BF501D-2DF1-4DA7-944D-6A04F674578C}"/>
              </a:ext>
            </a:extLst>
          </p:cNvPr>
          <p:cNvSpPr txBox="1"/>
          <p:nvPr/>
        </p:nvSpPr>
        <p:spPr>
          <a:xfrm>
            <a:off x="7285729" y="1251622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8CB762-921A-45B5-ACB9-F915C74CDADB}"/>
              </a:ext>
            </a:extLst>
          </p:cNvPr>
          <p:cNvSpPr txBox="1"/>
          <p:nvPr/>
        </p:nvSpPr>
        <p:spPr>
          <a:xfrm>
            <a:off x="4294455" y="2550437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7B6E6D-E1E0-49EA-8A7E-116D25DD88A3}"/>
              </a:ext>
            </a:extLst>
          </p:cNvPr>
          <p:cNvSpPr txBox="1"/>
          <p:nvPr/>
        </p:nvSpPr>
        <p:spPr>
          <a:xfrm>
            <a:off x="7260191" y="4365364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8F8FE-C347-441F-97E5-9947786A702C}"/>
              </a:ext>
            </a:extLst>
          </p:cNvPr>
          <p:cNvSpPr txBox="1"/>
          <p:nvPr/>
        </p:nvSpPr>
        <p:spPr>
          <a:xfrm>
            <a:off x="4192421" y="4365364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FAE36-FEB9-483E-BFA5-4F6DA8C21FE5}"/>
              </a:ext>
            </a:extLst>
          </p:cNvPr>
          <p:cNvSpPr txBox="1"/>
          <p:nvPr/>
        </p:nvSpPr>
        <p:spPr>
          <a:xfrm>
            <a:off x="7702822" y="4950139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F2F59-7273-4F61-ADA0-9FEF0448CB36}"/>
              </a:ext>
            </a:extLst>
          </p:cNvPr>
          <p:cNvSpPr txBox="1"/>
          <p:nvPr/>
        </p:nvSpPr>
        <p:spPr>
          <a:xfrm>
            <a:off x="1959265" y="3261378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07D6A-1D80-4803-8293-53022717C6D3}"/>
              </a:ext>
            </a:extLst>
          </p:cNvPr>
          <p:cNvSpPr txBox="1"/>
          <p:nvPr/>
        </p:nvSpPr>
        <p:spPr>
          <a:xfrm>
            <a:off x="7260192" y="1907862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63F55-5545-4E00-9C31-4D9CFA023BD0}"/>
              </a:ext>
            </a:extLst>
          </p:cNvPr>
          <p:cNvSpPr txBox="1"/>
          <p:nvPr/>
        </p:nvSpPr>
        <p:spPr>
          <a:xfrm>
            <a:off x="4655650" y="5690235"/>
            <a:ext cx="7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67FB-EF10-41D6-BCD4-E4B437A8B03F}"/>
              </a:ext>
            </a:extLst>
          </p:cNvPr>
          <p:cNvSpPr txBox="1"/>
          <p:nvPr/>
        </p:nvSpPr>
        <p:spPr>
          <a:xfrm>
            <a:off x="5739618" y="1434905"/>
            <a:ext cx="15205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Υπάρχουν  κι άλλες σωστές απαντήσεις    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278</Words>
  <Application>Microsoft Office PowerPoint</Application>
  <PresentationFormat>Ευρεία οθόνη</PresentationFormat>
  <Paragraphs>63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Ενότητα 7</vt:lpstr>
      <vt:lpstr>Εξάσκηση στο βιβλίο Μαθηματικών, Μέρος 3!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69</cp:revision>
  <dcterms:created xsi:type="dcterms:W3CDTF">2020-05-13T12:40:52Z</dcterms:created>
  <dcterms:modified xsi:type="dcterms:W3CDTF">2020-05-19T10:16:05Z</dcterms:modified>
</cp:coreProperties>
</file>