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65" r:id="rId5"/>
    <p:sldId id="267" r:id="rId6"/>
    <p:sldId id="302" r:id="rId7"/>
    <p:sldId id="303" r:id="rId8"/>
    <p:sldId id="304" r:id="rId9"/>
    <p:sldId id="305" r:id="rId10"/>
    <p:sldId id="299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D3B0B-F782-42CB-8AF3-A40D936F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C75287-BF22-4A83-AD0B-3DACF646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6A4A55-992B-49A5-B8C6-C68D9E8C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0D9BA1-F59B-4CE2-ABCB-C7C0FB47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CD6F3A-1DCC-412B-B647-8486DBB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D7D40-4D5B-4D97-891E-D98912D9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EC7AAF-0D5A-4593-85DB-76D6C3F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5B5958-A1D9-4EB2-9A69-1A0F523D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836624-B2EA-451F-A5DA-6603B3A4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20D4A-6330-4859-A459-7DD90F3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4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D8B3CF-90E1-4EE1-BAF4-47E6261A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105F9C-85BD-47B3-BDD8-7DA30C7F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2C21F3-8B7A-4F0E-BB13-4C340585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C1ADCA-38E9-4840-A75F-D5B0DC18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22394D-A8F2-4132-B9E0-A4479BF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1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5C6D9-A9B6-4562-958F-B970A4B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ABB81-446D-4EB4-BA7C-638A719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A1F5FB-F215-4EF1-9A59-53B3483A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0DE12A-E227-48B6-B0B2-9CBC4381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49D57D-0D16-4EF7-BFCA-9062FE67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2EA3A-ED1B-4494-A917-38765B14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E998A1-E052-420B-AFFF-A7EFB0C3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9F65C4-40AA-4214-B791-8810317D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CC4260-EA94-4135-9561-ADD141D7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E4A32C-69FA-4869-840B-742D3210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7FB18-ADCE-490D-899C-245FDD97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8CAC7A-179C-4B27-8B2B-354DB471C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8149EB-6B5F-479D-B999-8ECDAF98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A41789-A24F-4050-8333-77853C25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BA5A9A-5687-41C9-8F66-2F18E09B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2A968-B9C5-4578-ADC3-839579E7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70254-F392-48B8-83E4-2B701D5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EC0B1-E1D3-4ACD-84A3-661D5C8A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4FBD57-82EB-4E29-890F-D2C89B24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849AD2-6B7B-4248-B7A9-469BA9B8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1E5406-62FD-4CC0-9FAE-C28B2CA3B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C136DA-05E8-4447-B11B-F804BBE2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416F42-75F9-4B1D-99D6-472A884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FBC0252-C80B-4AD9-83BA-4E58DB4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7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465B4-0295-463C-8444-A46C61B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7E65F1-015D-4BFC-ACCF-64C1FF6D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F2D615-3329-4436-88C2-74FEB98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ABBECE-4730-4F20-9528-0D8CE012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8F0FD06-3879-403A-BEFB-6F3DAB44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367E79C-FD94-4254-8AEE-74D51C58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EC3BB4-5A84-4E79-8A6A-8AA6A3C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73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E35BA-7ACA-4690-AF73-0D5DDF4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AC9E2-F813-4566-8F27-CCDE4821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5BA83B-478D-4B6D-891C-0A268762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54D6A-2A4E-4EC2-A534-6E94F23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AC279-D0BF-4024-8780-F3F3178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ADA800-CC6E-4B23-BCC5-DDC46AA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4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A33F5-5D36-475E-94C9-F9CA6F90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8FB700-EB19-410B-94F8-A311CA5FD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B4CF-8D1C-4507-9095-F570634C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2CF9AC-CCBC-4FAB-878D-AF4E44A4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9A384-52BC-4176-B5FF-EF2E36A4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80F898-735D-4F61-8758-17A6D13D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AAA06C-E731-4CA0-B71B-8007879A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7D1F2-F0C0-4580-ADF2-2BFA06FB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508E7-4D8C-4DAE-BE4D-E27852F9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49EC-0D8E-4978-B8D4-2BD4B12797A8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0A0414-5BDC-40DD-B8CE-6F012B5A9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4C9D8B-3C32-4201-95D4-B1007D24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D0D0EC5-B0A2-4851-B1A9-8FEF1CF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" y="2155354"/>
            <a:ext cx="6093218" cy="45398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73B84A-284A-44F2-9910-643BE6386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961554"/>
            <a:ext cx="9144000" cy="2387600"/>
          </a:xfrm>
        </p:spPr>
        <p:txBody>
          <a:bodyPr>
            <a:normAutofit/>
          </a:bodyPr>
          <a:lstStyle/>
          <a:p>
            <a:r>
              <a:rPr lang="el-GR" sz="9000" b="1" dirty="0">
                <a:solidFill>
                  <a:srgbClr val="0070C0"/>
                </a:solidFill>
              </a:rPr>
              <a:t>Ενότητα 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158D24-5611-4EC8-B82B-5212E1708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328" y="3598850"/>
            <a:ext cx="9144000" cy="165576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B050"/>
                </a:solidFill>
              </a:rPr>
              <a:t>Πρόσθεση και Αφαίρεση                                     μέχρι το 100</a:t>
            </a:r>
            <a:r>
              <a:rPr lang="en-US" sz="4000" b="1" dirty="0">
                <a:solidFill>
                  <a:srgbClr val="00B050"/>
                </a:solidFill>
              </a:rPr>
              <a:t> (4)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FAD38-8C3A-4642-B4D7-F77DA9EA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" y="113034"/>
            <a:ext cx="12093050" cy="2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D2CB0-3679-464E-A7B0-57E13EA2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7558"/>
          </a:xfrm>
        </p:spPr>
        <p:txBody>
          <a:bodyPr>
            <a:normAutofit/>
          </a:bodyPr>
          <a:lstStyle/>
          <a:p>
            <a:pPr algn="ctr"/>
            <a:r>
              <a:rPr lang="el-GR" sz="6600" dirty="0">
                <a:solidFill>
                  <a:srgbClr val="002060"/>
                </a:solidFill>
              </a:rPr>
              <a:t>Εξάσκηση στο βιβλίο </a:t>
            </a:r>
            <a:r>
              <a:rPr lang="el-GR" sz="6600" b="1" dirty="0">
                <a:solidFill>
                  <a:srgbClr val="002060"/>
                </a:solidFill>
              </a:rPr>
              <a:t>Μαθηματικών</a:t>
            </a:r>
            <a:r>
              <a:rPr lang="el-GR" sz="6600" dirty="0">
                <a:solidFill>
                  <a:srgbClr val="002060"/>
                </a:solidFill>
              </a:rPr>
              <a:t>, Μέρος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BA915-B12F-41CE-9540-FD1A0D5874C7}"/>
              </a:ext>
            </a:extLst>
          </p:cNvPr>
          <p:cNvSpPr txBox="1"/>
          <p:nvPr/>
        </p:nvSpPr>
        <p:spPr>
          <a:xfrm>
            <a:off x="801858" y="4065563"/>
            <a:ext cx="10874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Οι σελίδες που θα δουλέψουμε: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13, άσκηση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19, προβλήματα α και 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20.</a:t>
            </a:r>
          </a:p>
        </p:txBody>
      </p:sp>
    </p:spTree>
    <p:extLst>
      <p:ext uri="{BB962C8B-B14F-4D97-AF65-F5344CB8AC3E}">
        <p14:creationId xmlns:p14="http://schemas.microsoft.com/office/powerpoint/2010/main" val="37000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469289E-9782-49AC-A89E-6DF53CD6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498" y="472866"/>
            <a:ext cx="4245606" cy="5912268"/>
          </a:xfrm>
          <a:prstGeom prst="rect">
            <a:avLst/>
          </a:prstGeom>
        </p:spPr>
      </p:pic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08DC13D7-4AF3-42B2-99CA-9C89CB6E7FD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EBDE6-B9D9-41D5-965B-A62995BD2D6D}"/>
              </a:ext>
            </a:extLst>
          </p:cNvPr>
          <p:cNvSpPr txBox="1"/>
          <p:nvPr/>
        </p:nvSpPr>
        <p:spPr>
          <a:xfrm>
            <a:off x="755374" y="2690336"/>
            <a:ext cx="3313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solidFill>
                  <a:srgbClr val="002060"/>
                </a:solidFill>
              </a:rPr>
              <a:t>Το βιβλίο Μαθηματικών:</a:t>
            </a:r>
          </a:p>
        </p:txBody>
      </p:sp>
    </p:spTree>
    <p:extLst>
      <p:ext uri="{BB962C8B-B14F-4D97-AF65-F5344CB8AC3E}">
        <p14:creationId xmlns:p14="http://schemas.microsoft.com/office/powerpoint/2010/main" val="30229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5 σελίδα 13: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2D05469-7DE6-43AD-B151-1A1F3049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48" y="408196"/>
            <a:ext cx="5974500" cy="62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53187CE-2B21-4E52-80F9-9AD2C741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160872"/>
            <a:ext cx="7383495" cy="6536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28E58-334E-48C6-907C-1CFA05873DDD}"/>
              </a:ext>
            </a:extLst>
          </p:cNvPr>
          <p:cNvSpPr txBox="1"/>
          <p:nvPr/>
        </p:nvSpPr>
        <p:spPr>
          <a:xfrm>
            <a:off x="1683026" y="2297597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2C3E9-DC6C-4BCA-9E85-B8967CE843C4}"/>
              </a:ext>
            </a:extLst>
          </p:cNvPr>
          <p:cNvSpPr txBox="1"/>
          <p:nvPr/>
        </p:nvSpPr>
        <p:spPr>
          <a:xfrm>
            <a:off x="4553135" y="1222660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5C41C-5D25-4C6A-8FF7-B505D7680A1B}"/>
              </a:ext>
            </a:extLst>
          </p:cNvPr>
          <p:cNvSpPr txBox="1"/>
          <p:nvPr/>
        </p:nvSpPr>
        <p:spPr>
          <a:xfrm>
            <a:off x="5083225" y="2350602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C1F3-7D37-4BF3-BD5F-86F442514486}"/>
              </a:ext>
            </a:extLst>
          </p:cNvPr>
          <p:cNvSpPr txBox="1"/>
          <p:nvPr/>
        </p:nvSpPr>
        <p:spPr>
          <a:xfrm>
            <a:off x="2521726" y="1199321"/>
            <a:ext cx="76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D61F1-D5C4-4755-B215-FCE54D713EE8}"/>
              </a:ext>
            </a:extLst>
          </p:cNvPr>
          <p:cNvSpPr txBox="1"/>
          <p:nvPr/>
        </p:nvSpPr>
        <p:spPr>
          <a:xfrm>
            <a:off x="4492485" y="4560208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F4412-E2C2-4EE8-84DB-EEFF075FCD09}"/>
              </a:ext>
            </a:extLst>
          </p:cNvPr>
          <p:cNvSpPr txBox="1"/>
          <p:nvPr/>
        </p:nvSpPr>
        <p:spPr>
          <a:xfrm>
            <a:off x="4553136" y="5628575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AF44-02DC-40E6-8148-C44677A59C94}"/>
              </a:ext>
            </a:extLst>
          </p:cNvPr>
          <p:cNvSpPr txBox="1"/>
          <p:nvPr/>
        </p:nvSpPr>
        <p:spPr>
          <a:xfrm>
            <a:off x="6883993" y="5615302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64036-A5C0-4046-A3BB-C9A7DF752E8F}"/>
              </a:ext>
            </a:extLst>
          </p:cNvPr>
          <p:cNvSpPr txBox="1"/>
          <p:nvPr/>
        </p:nvSpPr>
        <p:spPr>
          <a:xfrm>
            <a:off x="6976257" y="4560207"/>
            <a:ext cx="57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5750C-EE18-44F5-89A9-30C69F95AE74}"/>
              </a:ext>
            </a:extLst>
          </p:cNvPr>
          <p:cNvSpPr txBox="1"/>
          <p:nvPr/>
        </p:nvSpPr>
        <p:spPr>
          <a:xfrm>
            <a:off x="4814706" y="3449383"/>
            <a:ext cx="8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 94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460E6-2A97-4A35-9FFB-614BB7E57EF6}"/>
              </a:ext>
            </a:extLst>
          </p:cNvPr>
          <p:cNvSpPr txBox="1"/>
          <p:nvPr/>
        </p:nvSpPr>
        <p:spPr>
          <a:xfrm>
            <a:off x="7373828" y="1215967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9CC47-7919-49E0-BC7D-312C29075D70}"/>
              </a:ext>
            </a:extLst>
          </p:cNvPr>
          <p:cNvSpPr txBox="1"/>
          <p:nvPr/>
        </p:nvSpPr>
        <p:spPr>
          <a:xfrm>
            <a:off x="6405537" y="3371683"/>
            <a:ext cx="66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2226E-EFDA-4A55-AE61-AF0C180E7041}"/>
              </a:ext>
            </a:extLst>
          </p:cNvPr>
          <p:cNvSpPr txBox="1"/>
          <p:nvPr/>
        </p:nvSpPr>
        <p:spPr>
          <a:xfrm>
            <a:off x="7405916" y="2297596"/>
            <a:ext cx="88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5E2C-C070-4F3E-B789-4B72E9673B25}"/>
              </a:ext>
            </a:extLst>
          </p:cNvPr>
          <p:cNvSpPr txBox="1"/>
          <p:nvPr/>
        </p:nvSpPr>
        <p:spPr>
          <a:xfrm>
            <a:off x="9208212" y="25899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4A7DEBE-B856-4BF1-B175-B89C409E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87" y="2974705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Λύσε τα προβλήματα </a:t>
            </a:r>
            <a:r>
              <a:rPr lang="el-GR" sz="3600" b="1" dirty="0"/>
              <a:t>α</a:t>
            </a:r>
            <a:r>
              <a:rPr lang="el-GR" sz="3600" dirty="0"/>
              <a:t> και </a:t>
            </a:r>
            <a:r>
              <a:rPr lang="el-GR" sz="3600" b="1" dirty="0"/>
              <a:t>β</a:t>
            </a:r>
            <a:r>
              <a:rPr lang="el-GR" sz="3600" dirty="0"/>
              <a:t> στη </a:t>
            </a:r>
            <a:r>
              <a:rPr lang="el-GR" sz="3600" b="1" dirty="0"/>
              <a:t>σελίδα 19</a:t>
            </a:r>
            <a:r>
              <a:rPr lang="el-GR" sz="3600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5C657EC-7CB6-4680-BAF6-4F3D83BD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32" y="224457"/>
            <a:ext cx="6133336" cy="64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CB07823-3F91-4A25-B0EC-8980D31B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4" y="198782"/>
            <a:ext cx="7354495" cy="6533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1CCF4-7416-42C9-A05E-5229CA44FE88}"/>
              </a:ext>
            </a:extLst>
          </p:cNvPr>
          <p:cNvSpPr txBox="1"/>
          <p:nvPr/>
        </p:nvSpPr>
        <p:spPr>
          <a:xfrm>
            <a:off x="2610876" y="2351406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29 –22=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FC5A6-5C11-4208-A19B-1B91AF3A4984}"/>
              </a:ext>
            </a:extLst>
          </p:cNvPr>
          <p:cNvSpPr txBox="1"/>
          <p:nvPr/>
        </p:nvSpPr>
        <p:spPr>
          <a:xfrm>
            <a:off x="1459168" y="3082468"/>
            <a:ext cx="56837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srgbClr val="C00000"/>
                </a:solidFill>
              </a:rPr>
              <a:t>Οι γεννήσεις κοριτσιών ήταν 7 περισσότερες.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C4BCC-9B18-400F-BF80-32861D19AE16}"/>
              </a:ext>
            </a:extLst>
          </p:cNvPr>
          <p:cNvSpPr txBox="1"/>
          <p:nvPr/>
        </p:nvSpPr>
        <p:spPr>
          <a:xfrm>
            <a:off x="3120701" y="5192255"/>
            <a:ext cx="148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 + 5 = 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E199-400D-4222-93F8-DB81CCFC8E19}"/>
              </a:ext>
            </a:extLst>
          </p:cNvPr>
          <p:cNvSpPr txBox="1"/>
          <p:nvPr/>
        </p:nvSpPr>
        <p:spPr>
          <a:xfrm>
            <a:off x="1469560" y="5993148"/>
            <a:ext cx="680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 κύριος Νίκος είναι 73 χρονών.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3448C8E-C824-415F-872F-C28C62C6D9A8}"/>
              </a:ext>
            </a:extLst>
          </p:cNvPr>
          <p:cNvCxnSpPr>
            <a:cxnSpLocks/>
          </p:cNvCxnSpPr>
          <p:nvPr/>
        </p:nvCxnSpPr>
        <p:spPr>
          <a:xfrm>
            <a:off x="1124647" y="1503033"/>
            <a:ext cx="3330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604F648-4B11-457D-98BD-47D73FAD0443}"/>
              </a:ext>
            </a:extLst>
          </p:cNvPr>
          <p:cNvCxnSpPr>
            <a:cxnSpLocks/>
          </p:cNvCxnSpPr>
          <p:nvPr/>
        </p:nvCxnSpPr>
        <p:spPr>
          <a:xfrm>
            <a:off x="2878825" y="1503033"/>
            <a:ext cx="12691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39E7CE54-E510-41BC-AE37-52FFE0D202FB}"/>
              </a:ext>
            </a:extLst>
          </p:cNvPr>
          <p:cNvCxnSpPr>
            <a:cxnSpLocks/>
          </p:cNvCxnSpPr>
          <p:nvPr/>
        </p:nvCxnSpPr>
        <p:spPr>
          <a:xfrm>
            <a:off x="5953025" y="1258957"/>
            <a:ext cx="2489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7259CF26-FE54-4C35-87DD-4520C13BC33C}"/>
              </a:ext>
            </a:extLst>
          </p:cNvPr>
          <p:cNvCxnSpPr>
            <a:cxnSpLocks/>
          </p:cNvCxnSpPr>
          <p:nvPr/>
        </p:nvCxnSpPr>
        <p:spPr>
          <a:xfrm>
            <a:off x="2320357" y="4280452"/>
            <a:ext cx="11169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305D6426-0CA3-4409-94BB-60D7090078B2}"/>
              </a:ext>
            </a:extLst>
          </p:cNvPr>
          <p:cNvCxnSpPr>
            <a:cxnSpLocks/>
          </p:cNvCxnSpPr>
          <p:nvPr/>
        </p:nvCxnSpPr>
        <p:spPr>
          <a:xfrm>
            <a:off x="4194127" y="4280452"/>
            <a:ext cx="10272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419052-6738-464F-A208-912140BE14D9}"/>
              </a:ext>
            </a:extLst>
          </p:cNvPr>
          <p:cNvSpPr txBox="1"/>
          <p:nvPr/>
        </p:nvSpPr>
        <p:spPr>
          <a:xfrm>
            <a:off x="8824055" y="5454539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A74C712-E3C5-46FF-AA69-A58D1CDB1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241" y="5844201"/>
            <a:ext cx="623587" cy="6106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D7A6C5-4863-4981-84B1-E4D242056300}"/>
              </a:ext>
            </a:extLst>
          </p:cNvPr>
          <p:cNvSpPr txBox="1"/>
          <p:nvPr/>
        </p:nvSpPr>
        <p:spPr>
          <a:xfrm>
            <a:off x="2610876" y="5238421"/>
            <a:ext cx="556394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26" name="Επεξήγηση: Αριστερό βέλος 25">
            <a:extLst>
              <a:ext uri="{FF2B5EF4-FFF2-40B4-BE49-F238E27FC236}">
                <a16:creationId xmlns:a16="http://schemas.microsoft.com/office/drawing/2014/main" id="{DE8BFEA8-94C5-44CF-8FFF-F42E5D7E28CF}"/>
              </a:ext>
            </a:extLst>
          </p:cNvPr>
          <p:cNvSpPr/>
          <p:nvPr/>
        </p:nvSpPr>
        <p:spPr>
          <a:xfrm>
            <a:off x="7301948" y="576471"/>
            <a:ext cx="3578087" cy="1364971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Θυμήσου: πόσα λιγότερα πόσα περισσότερα</a:t>
            </a:r>
            <a:r>
              <a:rPr lang="el-GR" b="1" dirty="0">
                <a:solidFill>
                  <a:srgbClr val="002060"/>
                </a:solidFill>
                <a:sym typeface="Wingdings" panose="05000000000000000000" pitchFamily="2" charset="2"/>
              </a:rPr>
              <a:t> διαφορά, αφαίρεση!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Τέλος, κάνε τη σελίδα 20.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5DD321-CBCE-4068-9C54-90E37BA1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19" y="412947"/>
            <a:ext cx="4860724" cy="6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384791-8D3B-4EED-97FC-6F769D8C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4" y="1392150"/>
            <a:ext cx="6204940" cy="516611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375D5C-BEF6-4E36-A562-74A41C2CE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3" y="201408"/>
            <a:ext cx="7324896" cy="991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08853-E7B3-46FA-A90B-08651054E7FB}"/>
              </a:ext>
            </a:extLst>
          </p:cNvPr>
          <p:cNvSpPr txBox="1"/>
          <p:nvPr/>
        </p:nvSpPr>
        <p:spPr>
          <a:xfrm flipH="1">
            <a:off x="848138" y="2072097"/>
            <a:ext cx="4518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10  + 20  + 2 + 10  + 20 + 2 =64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52FCF-6A5E-4206-AAC3-1BAAB68627DC}"/>
              </a:ext>
            </a:extLst>
          </p:cNvPr>
          <p:cNvSpPr txBox="1"/>
          <p:nvPr/>
        </p:nvSpPr>
        <p:spPr>
          <a:xfrm>
            <a:off x="8603259" y="5557403"/>
            <a:ext cx="30984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8654928-9279-4091-A6FA-B9415063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278" y="6065452"/>
            <a:ext cx="623587" cy="6106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A4E9AD-0CB2-441C-986E-2F291D8A1C33}"/>
              </a:ext>
            </a:extLst>
          </p:cNvPr>
          <p:cNvSpPr txBox="1"/>
          <p:nvPr/>
        </p:nvSpPr>
        <p:spPr>
          <a:xfrm flipH="1">
            <a:off x="848135" y="3975206"/>
            <a:ext cx="481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10+ 10 +2 + 1 + 10 +10 +2 + 1 = 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AC9C7-4909-4D05-B239-11C50C4344E5}"/>
              </a:ext>
            </a:extLst>
          </p:cNvPr>
          <p:cNvSpPr txBox="1"/>
          <p:nvPr/>
        </p:nvSpPr>
        <p:spPr>
          <a:xfrm flipH="1">
            <a:off x="848135" y="5878315"/>
            <a:ext cx="6204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10+ 20   +2 + 10 +  20 + 2 + 10 + 20 + 2 = 96</a:t>
            </a:r>
          </a:p>
        </p:txBody>
      </p:sp>
      <p:sp>
        <p:nvSpPr>
          <p:cNvPr id="20" name="Επεξήγηση: Αριστερό βέλος 19">
            <a:extLst>
              <a:ext uri="{FF2B5EF4-FFF2-40B4-BE49-F238E27FC236}">
                <a16:creationId xmlns:a16="http://schemas.microsoft.com/office/drawing/2014/main" id="{2FDC3906-B91E-471E-8C23-3A71B12CD8AA}"/>
              </a:ext>
            </a:extLst>
          </p:cNvPr>
          <p:cNvSpPr/>
          <p:nvPr/>
        </p:nvSpPr>
        <p:spPr>
          <a:xfrm>
            <a:off x="7053075" y="1488293"/>
            <a:ext cx="4648593" cy="1364971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Βάλε πρώτα όλες τις δεκάδες και μετά όλες τις μονάδες. Θα είναι πιο εύκολο!</a:t>
            </a:r>
          </a:p>
        </p:txBody>
      </p:sp>
    </p:spTree>
    <p:extLst>
      <p:ext uri="{BB962C8B-B14F-4D97-AF65-F5344CB8AC3E}">
        <p14:creationId xmlns:p14="http://schemas.microsoft.com/office/powerpoint/2010/main" val="38995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244</Words>
  <Application>Microsoft Office PowerPoint</Application>
  <PresentationFormat>Ευρεία οθόνη</PresentationFormat>
  <Paragraphs>43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Ενότητα 7</vt:lpstr>
      <vt:lpstr>Εξάσκηση στο βιβλίο Μαθηματικών, Μέρος 3!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45</cp:revision>
  <dcterms:created xsi:type="dcterms:W3CDTF">2020-05-13T12:40:52Z</dcterms:created>
  <dcterms:modified xsi:type="dcterms:W3CDTF">2020-05-15T09:27:29Z</dcterms:modified>
</cp:coreProperties>
</file>